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titan\Produktbereiche\Pflanzenbau\&#214;lsaaten\Bericht\UFOP\Wochengrafik\2013%2045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titan\Produktbereiche\Pflanzenbau\&#214;lsaaten\Bericht\UFOP\Wochengrafik\2013%2045_E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title>
      <c:tx>
        <c:rich>
          <a:bodyPr/>
          <a:lstStyle/>
          <a:p>
            <a:pPr>
              <a:defRPr/>
            </a:pPr>
            <a:r>
              <a:rPr lang="de-DE" sz="160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Preisentwicklung</a:t>
            </a:r>
            <a:r>
              <a:rPr lang="de-DE" sz="1600" baseline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 Ölschrote</a:t>
            </a:r>
          </a:p>
          <a:p>
            <a:pPr>
              <a:defRPr/>
            </a:pPr>
            <a:r>
              <a:rPr lang="de-DE" sz="1400" b="0" baseline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Großhandelspreise fob</a:t>
            </a:r>
            <a:endParaRPr lang="de-DE" sz="1400" b="0"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c:rich>
      </c:tx>
      <c:layout>
        <c:manualLayout>
          <c:xMode val="edge"/>
          <c:yMode val="edge"/>
          <c:x val="0.32857748538011838"/>
          <c:y val="2.1497222222222299E-2"/>
        </c:manualLayout>
      </c:layout>
      <c:overlay val="1"/>
    </c:title>
    <c:plotArea>
      <c:layout>
        <c:manualLayout>
          <c:layoutTarget val="inner"/>
          <c:xMode val="edge"/>
          <c:yMode val="edge"/>
          <c:x val="0.12412543859649122"/>
          <c:y val="0.22322414529914536"/>
          <c:w val="0.79111330409356728"/>
          <c:h val="0.55227902679396368"/>
        </c:manualLayout>
      </c:layout>
      <c:lineChart>
        <c:grouping val="standard"/>
        <c:ser>
          <c:idx val="2"/>
          <c:order val="0"/>
          <c:tx>
            <c:strRef>
              <c:f>Tabelle1!$C$1</c:f>
              <c:strCache>
                <c:ptCount val="1"/>
                <c:pt idx="0">
                  <c:v>44er Sojaschrot</c:v>
                </c:pt>
              </c:strCache>
            </c:strRef>
          </c:tx>
          <c:marker>
            <c:symbol val="none"/>
          </c:marker>
          <c:cat>
            <c:numRef>
              <c:f>Tabelle1!$A$63:$A$175</c:f>
              <c:numCache>
                <c:formatCode>d/m/yy;@</c:formatCode>
                <c:ptCount val="113"/>
                <c:pt idx="0">
                  <c:v>41426</c:v>
                </c:pt>
                <c:pt idx="1">
                  <c:v>41427</c:v>
                </c:pt>
                <c:pt idx="2">
                  <c:v>41428</c:v>
                </c:pt>
                <c:pt idx="3">
                  <c:v>41429</c:v>
                </c:pt>
                <c:pt idx="4">
                  <c:v>41430</c:v>
                </c:pt>
                <c:pt idx="5">
                  <c:v>41431</c:v>
                </c:pt>
                <c:pt idx="6">
                  <c:v>41432</c:v>
                </c:pt>
                <c:pt idx="7">
                  <c:v>41435</c:v>
                </c:pt>
                <c:pt idx="8">
                  <c:v>41436</c:v>
                </c:pt>
                <c:pt idx="9">
                  <c:v>41437</c:v>
                </c:pt>
                <c:pt idx="10">
                  <c:v>41438</c:v>
                </c:pt>
                <c:pt idx="11">
                  <c:v>41439</c:v>
                </c:pt>
                <c:pt idx="12">
                  <c:v>41442</c:v>
                </c:pt>
                <c:pt idx="13">
                  <c:v>41443</c:v>
                </c:pt>
                <c:pt idx="14">
                  <c:v>41444</c:v>
                </c:pt>
                <c:pt idx="15">
                  <c:v>41445</c:v>
                </c:pt>
                <c:pt idx="16">
                  <c:v>41446</c:v>
                </c:pt>
                <c:pt idx="17">
                  <c:v>41449</c:v>
                </c:pt>
                <c:pt idx="18">
                  <c:v>41450</c:v>
                </c:pt>
                <c:pt idx="19">
                  <c:v>41451</c:v>
                </c:pt>
                <c:pt idx="20">
                  <c:v>41452</c:v>
                </c:pt>
                <c:pt idx="21">
                  <c:v>41453</c:v>
                </c:pt>
                <c:pt idx="22">
                  <c:v>41456</c:v>
                </c:pt>
                <c:pt idx="23">
                  <c:v>41457</c:v>
                </c:pt>
                <c:pt idx="24">
                  <c:v>41458</c:v>
                </c:pt>
                <c:pt idx="25">
                  <c:v>41459</c:v>
                </c:pt>
                <c:pt idx="26">
                  <c:v>41460</c:v>
                </c:pt>
                <c:pt idx="27">
                  <c:v>41463</c:v>
                </c:pt>
                <c:pt idx="28">
                  <c:v>41464</c:v>
                </c:pt>
                <c:pt idx="29">
                  <c:v>41465</c:v>
                </c:pt>
                <c:pt idx="30">
                  <c:v>41466</c:v>
                </c:pt>
                <c:pt idx="31">
                  <c:v>41467</c:v>
                </c:pt>
                <c:pt idx="32">
                  <c:v>41470</c:v>
                </c:pt>
                <c:pt idx="33">
                  <c:v>41471</c:v>
                </c:pt>
                <c:pt idx="34">
                  <c:v>41472</c:v>
                </c:pt>
                <c:pt idx="35">
                  <c:v>41473</c:v>
                </c:pt>
                <c:pt idx="36">
                  <c:v>41474</c:v>
                </c:pt>
                <c:pt idx="37">
                  <c:v>41477</c:v>
                </c:pt>
                <c:pt idx="38">
                  <c:v>41478</c:v>
                </c:pt>
                <c:pt idx="39">
                  <c:v>41479</c:v>
                </c:pt>
                <c:pt idx="40">
                  <c:v>41480</c:v>
                </c:pt>
                <c:pt idx="41">
                  <c:v>41481</c:v>
                </c:pt>
                <c:pt idx="42">
                  <c:v>41484</c:v>
                </c:pt>
                <c:pt idx="43">
                  <c:v>41485</c:v>
                </c:pt>
                <c:pt idx="44">
                  <c:v>41486</c:v>
                </c:pt>
                <c:pt idx="45" formatCode="dd/mm/yyyy">
                  <c:v>41487</c:v>
                </c:pt>
                <c:pt idx="46" formatCode="dd/mm/yyyy">
                  <c:v>41488</c:v>
                </c:pt>
                <c:pt idx="47" formatCode="dd/mm/yyyy">
                  <c:v>41491</c:v>
                </c:pt>
                <c:pt idx="48" formatCode="dd/mm/yyyy">
                  <c:v>41492</c:v>
                </c:pt>
                <c:pt idx="49" formatCode="dd/mm/yyyy">
                  <c:v>41493</c:v>
                </c:pt>
                <c:pt idx="50" formatCode="dd/mm/yyyy">
                  <c:v>41494</c:v>
                </c:pt>
                <c:pt idx="51" formatCode="dd/mm/yyyy">
                  <c:v>41495</c:v>
                </c:pt>
                <c:pt idx="52" formatCode="dd/mm/yyyy">
                  <c:v>41498</c:v>
                </c:pt>
                <c:pt idx="53" formatCode="dd/mm/yyyy">
                  <c:v>41499</c:v>
                </c:pt>
                <c:pt idx="54" formatCode="dd/mm/yyyy">
                  <c:v>41500</c:v>
                </c:pt>
                <c:pt idx="55" formatCode="dd/mm/yyyy">
                  <c:v>41501</c:v>
                </c:pt>
                <c:pt idx="56" formatCode="dd/mm/yyyy">
                  <c:v>41502</c:v>
                </c:pt>
                <c:pt idx="57" formatCode="dd/mm/yyyy">
                  <c:v>41505</c:v>
                </c:pt>
                <c:pt idx="58" formatCode="dd/mm/yyyy">
                  <c:v>41506</c:v>
                </c:pt>
                <c:pt idx="59" formatCode="dd/mm/yyyy">
                  <c:v>41507</c:v>
                </c:pt>
                <c:pt idx="60" formatCode="dd/mm/yyyy">
                  <c:v>41508</c:v>
                </c:pt>
                <c:pt idx="61" formatCode="dd/mm/yyyy">
                  <c:v>41509</c:v>
                </c:pt>
                <c:pt idx="62" formatCode="dd/mm/yyyy">
                  <c:v>41512</c:v>
                </c:pt>
                <c:pt idx="63" formatCode="dd/mm/yyyy">
                  <c:v>41513</c:v>
                </c:pt>
                <c:pt idx="64" formatCode="dd/mm/yyyy">
                  <c:v>41514</c:v>
                </c:pt>
                <c:pt idx="65" formatCode="dd/mm/yyyy">
                  <c:v>41515</c:v>
                </c:pt>
                <c:pt idx="66" formatCode="dd/mm/yyyy">
                  <c:v>41516</c:v>
                </c:pt>
                <c:pt idx="67" formatCode="dd/mm/yyyy">
                  <c:v>41519</c:v>
                </c:pt>
                <c:pt idx="68" formatCode="dd/mm/yyyy">
                  <c:v>41520</c:v>
                </c:pt>
                <c:pt idx="69" formatCode="dd/mm/yyyy">
                  <c:v>41521</c:v>
                </c:pt>
                <c:pt idx="70" formatCode="dd/mm/yyyy">
                  <c:v>41522</c:v>
                </c:pt>
                <c:pt idx="71" formatCode="dd/mm/yyyy">
                  <c:v>41523</c:v>
                </c:pt>
                <c:pt idx="72" formatCode="dd/mm/yyyy">
                  <c:v>41526</c:v>
                </c:pt>
                <c:pt idx="73" formatCode="dd/mm/yyyy">
                  <c:v>41527</c:v>
                </c:pt>
                <c:pt idx="74" formatCode="dd/mm/yyyy">
                  <c:v>41528</c:v>
                </c:pt>
                <c:pt idx="75" formatCode="dd/mm/yyyy">
                  <c:v>41529</c:v>
                </c:pt>
                <c:pt idx="76" formatCode="dd/mm/yyyy">
                  <c:v>41530</c:v>
                </c:pt>
                <c:pt idx="77" formatCode="dd/mm/yyyy">
                  <c:v>41533</c:v>
                </c:pt>
                <c:pt idx="78" formatCode="dd/mm/yyyy">
                  <c:v>41534</c:v>
                </c:pt>
                <c:pt idx="79" formatCode="dd/mm/yyyy">
                  <c:v>41535</c:v>
                </c:pt>
                <c:pt idx="80" formatCode="dd/mm/yyyy">
                  <c:v>41536</c:v>
                </c:pt>
                <c:pt idx="81" formatCode="dd/mm/yyyy">
                  <c:v>41537</c:v>
                </c:pt>
                <c:pt idx="82" formatCode="dd/mm/yyyy">
                  <c:v>41540</c:v>
                </c:pt>
                <c:pt idx="83" formatCode="dd/mm/yyyy">
                  <c:v>41541</c:v>
                </c:pt>
                <c:pt idx="84" formatCode="dd/mm/yyyy">
                  <c:v>41542</c:v>
                </c:pt>
                <c:pt idx="85" formatCode="dd/mm/yyyy">
                  <c:v>41543</c:v>
                </c:pt>
                <c:pt idx="86" formatCode="dd/mm/yyyy">
                  <c:v>41544</c:v>
                </c:pt>
                <c:pt idx="87" formatCode="dd/mm/yyyy">
                  <c:v>41547</c:v>
                </c:pt>
                <c:pt idx="88" formatCode="dd/mm/yyyy">
                  <c:v>41548</c:v>
                </c:pt>
                <c:pt idx="89" formatCode="dd/mm/yyyy">
                  <c:v>41549</c:v>
                </c:pt>
                <c:pt idx="90" formatCode="dd/mm/yyyy">
                  <c:v>41551</c:v>
                </c:pt>
                <c:pt idx="91" formatCode="dd/mm/yyyy">
                  <c:v>41554</c:v>
                </c:pt>
                <c:pt idx="92" formatCode="dd/mm/yyyy">
                  <c:v>41555</c:v>
                </c:pt>
                <c:pt idx="93" formatCode="dd/mm/yyyy">
                  <c:v>41556</c:v>
                </c:pt>
                <c:pt idx="94" formatCode="dd/mm/yyyy">
                  <c:v>41557</c:v>
                </c:pt>
                <c:pt idx="95" formatCode="dd/mm/yyyy">
                  <c:v>41558</c:v>
                </c:pt>
                <c:pt idx="96" formatCode="dd/mm/yyyy">
                  <c:v>41561</c:v>
                </c:pt>
                <c:pt idx="97" formatCode="dd/mm/yyyy">
                  <c:v>41562</c:v>
                </c:pt>
                <c:pt idx="98" formatCode="dd/mm/yyyy">
                  <c:v>41563</c:v>
                </c:pt>
                <c:pt idx="99" formatCode="dd/mm/yyyy">
                  <c:v>41564</c:v>
                </c:pt>
                <c:pt idx="100" formatCode="dd/mm/yyyy">
                  <c:v>41565</c:v>
                </c:pt>
                <c:pt idx="101" formatCode="dd/mm/yyyy">
                  <c:v>41568</c:v>
                </c:pt>
                <c:pt idx="102" formatCode="dd/mm/yyyy">
                  <c:v>41569</c:v>
                </c:pt>
                <c:pt idx="103" formatCode="dd/mm/yyyy">
                  <c:v>41570</c:v>
                </c:pt>
                <c:pt idx="104" formatCode="dd/mm/yyyy">
                  <c:v>41571</c:v>
                </c:pt>
                <c:pt idx="105" formatCode="dd/mm/yyyy">
                  <c:v>41572</c:v>
                </c:pt>
                <c:pt idx="106" formatCode="dd/mm/yyyy">
                  <c:v>41575</c:v>
                </c:pt>
                <c:pt idx="107" formatCode="dd/mm/yyyy">
                  <c:v>41576</c:v>
                </c:pt>
                <c:pt idx="108" formatCode="dd/mm/yyyy">
                  <c:v>41577</c:v>
                </c:pt>
                <c:pt idx="109" formatCode="dd/mm/yyyy">
                  <c:v>41578</c:v>
                </c:pt>
                <c:pt idx="110" formatCode="dd/mm/yyyy">
                  <c:v>41579</c:v>
                </c:pt>
                <c:pt idx="111" formatCode="dd/mm/yyyy">
                  <c:v>41582</c:v>
                </c:pt>
                <c:pt idx="112" formatCode="dd/mm/yyyy">
                  <c:v>41583</c:v>
                </c:pt>
              </c:numCache>
            </c:numRef>
          </c:cat>
          <c:val>
            <c:numRef>
              <c:f>Tabelle1!$C$63:$C$175</c:f>
              <c:numCache>
                <c:formatCode>General</c:formatCode>
                <c:ptCount val="113"/>
                <c:pt idx="0">
                  <c:v>423</c:v>
                </c:pt>
                <c:pt idx="1">
                  <c:v>431</c:v>
                </c:pt>
                <c:pt idx="2">
                  <c:v>431</c:v>
                </c:pt>
                <c:pt idx="3">
                  <c:v>427</c:v>
                </c:pt>
                <c:pt idx="4">
                  <c:v>428</c:v>
                </c:pt>
                <c:pt idx="5">
                  <c:v>429</c:v>
                </c:pt>
                <c:pt idx="6">
                  <c:v>426</c:v>
                </c:pt>
                <c:pt idx="7">
                  <c:v>427</c:v>
                </c:pt>
                <c:pt idx="8">
                  <c:v>425</c:v>
                </c:pt>
                <c:pt idx="9">
                  <c:v>433</c:v>
                </c:pt>
                <c:pt idx="10">
                  <c:v>430</c:v>
                </c:pt>
                <c:pt idx="11">
                  <c:v>427</c:v>
                </c:pt>
                <c:pt idx="12">
                  <c:v>421</c:v>
                </c:pt>
                <c:pt idx="13">
                  <c:v>422</c:v>
                </c:pt>
                <c:pt idx="14">
                  <c:v>416</c:v>
                </c:pt>
                <c:pt idx="15">
                  <c:v>420</c:v>
                </c:pt>
                <c:pt idx="16">
                  <c:v>414</c:v>
                </c:pt>
                <c:pt idx="17">
                  <c:v>421</c:v>
                </c:pt>
                <c:pt idx="18">
                  <c:v>418</c:v>
                </c:pt>
                <c:pt idx="19">
                  <c:v>423</c:v>
                </c:pt>
                <c:pt idx="20">
                  <c:v>423</c:v>
                </c:pt>
                <c:pt idx="21">
                  <c:v>423</c:v>
                </c:pt>
                <c:pt idx="22">
                  <c:v>418</c:v>
                </c:pt>
                <c:pt idx="23">
                  <c:v>412</c:v>
                </c:pt>
                <c:pt idx="24">
                  <c:v>414</c:v>
                </c:pt>
                <c:pt idx="25">
                  <c:v>410</c:v>
                </c:pt>
                <c:pt idx="26">
                  <c:v>417</c:v>
                </c:pt>
                <c:pt idx="27">
                  <c:v>418</c:v>
                </c:pt>
                <c:pt idx="28">
                  <c:v>423</c:v>
                </c:pt>
                <c:pt idx="29">
                  <c:v>430</c:v>
                </c:pt>
                <c:pt idx="30">
                  <c:v>431</c:v>
                </c:pt>
                <c:pt idx="31">
                  <c:v>445</c:v>
                </c:pt>
                <c:pt idx="32">
                  <c:v>441</c:v>
                </c:pt>
                <c:pt idx="33">
                  <c:v>449</c:v>
                </c:pt>
                <c:pt idx="34">
                  <c:v>460</c:v>
                </c:pt>
                <c:pt idx="35">
                  <c:v>463</c:v>
                </c:pt>
                <c:pt idx="36">
                  <c:v>468</c:v>
                </c:pt>
                <c:pt idx="37">
                  <c:v>476</c:v>
                </c:pt>
                <c:pt idx="38">
                  <c:v>501</c:v>
                </c:pt>
                <c:pt idx="39">
                  <c:v>471</c:v>
                </c:pt>
                <c:pt idx="40">
                  <c:v>456</c:v>
                </c:pt>
                <c:pt idx="41">
                  <c:v>446</c:v>
                </c:pt>
                <c:pt idx="42">
                  <c:v>444</c:v>
                </c:pt>
                <c:pt idx="43">
                  <c:v>450</c:v>
                </c:pt>
                <c:pt idx="44">
                  <c:v>441</c:v>
                </c:pt>
                <c:pt idx="45">
                  <c:v>439</c:v>
                </c:pt>
                <c:pt idx="46">
                  <c:v>437</c:v>
                </c:pt>
                <c:pt idx="47">
                  <c:v>423</c:v>
                </c:pt>
                <c:pt idx="48">
                  <c:v>417</c:v>
                </c:pt>
                <c:pt idx="49">
                  <c:v>413</c:v>
                </c:pt>
                <c:pt idx="50">
                  <c:v>414</c:v>
                </c:pt>
                <c:pt idx="51">
                  <c:v>421</c:v>
                </c:pt>
                <c:pt idx="52">
                  <c:v>424</c:v>
                </c:pt>
                <c:pt idx="53">
                  <c:v>438</c:v>
                </c:pt>
                <c:pt idx="54">
                  <c:v>426</c:v>
                </c:pt>
                <c:pt idx="55">
                  <c:v>431</c:v>
                </c:pt>
                <c:pt idx="56">
                  <c:v>423</c:v>
                </c:pt>
                <c:pt idx="57">
                  <c:v>429</c:v>
                </c:pt>
                <c:pt idx="58">
                  <c:v>430</c:v>
                </c:pt>
                <c:pt idx="59">
                  <c:v>423</c:v>
                </c:pt>
                <c:pt idx="60">
                  <c:v>434</c:v>
                </c:pt>
                <c:pt idx="61">
                  <c:v>431</c:v>
                </c:pt>
                <c:pt idx="62">
                  <c:v>450</c:v>
                </c:pt>
                <c:pt idx="63">
                  <c:v>458</c:v>
                </c:pt>
                <c:pt idx="64">
                  <c:v>450</c:v>
                </c:pt>
                <c:pt idx="65">
                  <c:v>445</c:v>
                </c:pt>
                <c:pt idx="66">
                  <c:v>438</c:v>
                </c:pt>
                <c:pt idx="67">
                  <c:v>435</c:v>
                </c:pt>
                <c:pt idx="68">
                  <c:v>450</c:v>
                </c:pt>
                <c:pt idx="69">
                  <c:v>442</c:v>
                </c:pt>
                <c:pt idx="70">
                  <c:v>435</c:v>
                </c:pt>
                <c:pt idx="71">
                  <c:v>438</c:v>
                </c:pt>
                <c:pt idx="72">
                  <c:v>433</c:v>
                </c:pt>
                <c:pt idx="73">
                  <c:v>418</c:v>
                </c:pt>
                <c:pt idx="74">
                  <c:v>421</c:v>
                </c:pt>
                <c:pt idx="75">
                  <c:v>418</c:v>
                </c:pt>
                <c:pt idx="76">
                  <c:v>433</c:v>
                </c:pt>
                <c:pt idx="77">
                  <c:v>424</c:v>
                </c:pt>
                <c:pt idx="78">
                  <c:v>419</c:v>
                </c:pt>
                <c:pt idx="79">
                  <c:v>415</c:v>
                </c:pt>
                <c:pt idx="80">
                  <c:v>407</c:v>
                </c:pt>
                <c:pt idx="81">
                  <c:v>402</c:v>
                </c:pt>
                <c:pt idx="82">
                  <c:v>400</c:v>
                </c:pt>
                <c:pt idx="83">
                  <c:v>399</c:v>
                </c:pt>
                <c:pt idx="84">
                  <c:v>402</c:v>
                </c:pt>
                <c:pt idx="85">
                  <c:v>405</c:v>
                </c:pt>
                <c:pt idx="86">
                  <c:v>404</c:v>
                </c:pt>
                <c:pt idx="87">
                  <c:v>407</c:v>
                </c:pt>
                <c:pt idx="88">
                  <c:v>398</c:v>
                </c:pt>
                <c:pt idx="89">
                  <c:v>404</c:v>
                </c:pt>
                <c:pt idx="90">
                  <c:v>416</c:v>
                </c:pt>
                <c:pt idx="91">
                  <c:v>425</c:v>
                </c:pt>
                <c:pt idx="92">
                  <c:v>427</c:v>
                </c:pt>
                <c:pt idx="93">
                  <c:v>423</c:v>
                </c:pt>
                <c:pt idx="94">
                  <c:v>423</c:v>
                </c:pt>
                <c:pt idx="95">
                  <c:v>419</c:v>
                </c:pt>
                <c:pt idx="96">
                  <c:v>414</c:v>
                </c:pt>
                <c:pt idx="97">
                  <c:v>415</c:v>
                </c:pt>
                <c:pt idx="98">
                  <c:v>411</c:v>
                </c:pt>
                <c:pt idx="99">
                  <c:v>410</c:v>
                </c:pt>
                <c:pt idx="100">
                  <c:v>415</c:v>
                </c:pt>
                <c:pt idx="101">
                  <c:v>415</c:v>
                </c:pt>
                <c:pt idx="102">
                  <c:v>415</c:v>
                </c:pt>
                <c:pt idx="103">
                  <c:v>415</c:v>
                </c:pt>
                <c:pt idx="104">
                  <c:v>417</c:v>
                </c:pt>
                <c:pt idx="105">
                  <c:v>413</c:v>
                </c:pt>
                <c:pt idx="106">
                  <c:v>409</c:v>
                </c:pt>
                <c:pt idx="107">
                  <c:v>404</c:v>
                </c:pt>
                <c:pt idx="108">
                  <c:v>405</c:v>
                </c:pt>
                <c:pt idx="109">
                  <c:v>405</c:v>
                </c:pt>
                <c:pt idx="110">
                  <c:v>401</c:v>
                </c:pt>
                <c:pt idx="111">
                  <c:v>393</c:v>
                </c:pt>
                <c:pt idx="112">
                  <c:v>395</c:v>
                </c:pt>
              </c:numCache>
            </c:numRef>
          </c:val>
        </c:ser>
        <c:ser>
          <c:idx val="1"/>
          <c:order val="1"/>
          <c:tx>
            <c:strRef>
              <c:f>Tabelle1!$B$1</c:f>
              <c:strCache>
                <c:ptCount val="1"/>
                <c:pt idx="0">
                  <c:v>48er Sojaschrot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Tabelle1!$A$63:$A$175</c:f>
              <c:numCache>
                <c:formatCode>d/m/yy;@</c:formatCode>
                <c:ptCount val="113"/>
                <c:pt idx="0">
                  <c:v>41426</c:v>
                </c:pt>
                <c:pt idx="1">
                  <c:v>41427</c:v>
                </c:pt>
                <c:pt idx="2">
                  <c:v>41428</c:v>
                </c:pt>
                <c:pt idx="3">
                  <c:v>41429</c:v>
                </c:pt>
                <c:pt idx="4">
                  <c:v>41430</c:v>
                </c:pt>
                <c:pt idx="5">
                  <c:v>41431</c:v>
                </c:pt>
                <c:pt idx="6">
                  <c:v>41432</c:v>
                </c:pt>
                <c:pt idx="7">
                  <c:v>41435</c:v>
                </c:pt>
                <c:pt idx="8">
                  <c:v>41436</c:v>
                </c:pt>
                <c:pt idx="9">
                  <c:v>41437</c:v>
                </c:pt>
                <c:pt idx="10">
                  <c:v>41438</c:v>
                </c:pt>
                <c:pt idx="11">
                  <c:v>41439</c:v>
                </c:pt>
                <c:pt idx="12">
                  <c:v>41442</c:v>
                </c:pt>
                <c:pt idx="13">
                  <c:v>41443</c:v>
                </c:pt>
                <c:pt idx="14">
                  <c:v>41444</c:v>
                </c:pt>
                <c:pt idx="15">
                  <c:v>41445</c:v>
                </c:pt>
                <c:pt idx="16">
                  <c:v>41446</c:v>
                </c:pt>
                <c:pt idx="17">
                  <c:v>41449</c:v>
                </c:pt>
                <c:pt idx="18">
                  <c:v>41450</c:v>
                </c:pt>
                <c:pt idx="19">
                  <c:v>41451</c:v>
                </c:pt>
                <c:pt idx="20">
                  <c:v>41452</c:v>
                </c:pt>
                <c:pt idx="21">
                  <c:v>41453</c:v>
                </c:pt>
                <c:pt idx="22">
                  <c:v>41456</c:v>
                </c:pt>
                <c:pt idx="23">
                  <c:v>41457</c:v>
                </c:pt>
                <c:pt idx="24">
                  <c:v>41458</c:v>
                </c:pt>
                <c:pt idx="25">
                  <c:v>41459</c:v>
                </c:pt>
                <c:pt idx="26">
                  <c:v>41460</c:v>
                </c:pt>
                <c:pt idx="27">
                  <c:v>41463</c:v>
                </c:pt>
                <c:pt idx="28">
                  <c:v>41464</c:v>
                </c:pt>
                <c:pt idx="29">
                  <c:v>41465</c:v>
                </c:pt>
                <c:pt idx="30">
                  <c:v>41466</c:v>
                </c:pt>
                <c:pt idx="31">
                  <c:v>41467</c:v>
                </c:pt>
                <c:pt idx="32">
                  <c:v>41470</c:v>
                </c:pt>
                <c:pt idx="33">
                  <c:v>41471</c:v>
                </c:pt>
                <c:pt idx="34">
                  <c:v>41472</c:v>
                </c:pt>
                <c:pt idx="35">
                  <c:v>41473</c:v>
                </c:pt>
                <c:pt idx="36">
                  <c:v>41474</c:v>
                </c:pt>
                <c:pt idx="37">
                  <c:v>41477</c:v>
                </c:pt>
                <c:pt idx="38">
                  <c:v>41478</c:v>
                </c:pt>
                <c:pt idx="39">
                  <c:v>41479</c:v>
                </c:pt>
                <c:pt idx="40">
                  <c:v>41480</c:v>
                </c:pt>
                <c:pt idx="41">
                  <c:v>41481</c:v>
                </c:pt>
                <c:pt idx="42">
                  <c:v>41484</c:v>
                </c:pt>
                <c:pt idx="43">
                  <c:v>41485</c:v>
                </c:pt>
                <c:pt idx="44">
                  <c:v>41486</c:v>
                </c:pt>
                <c:pt idx="45" formatCode="dd/mm/yyyy">
                  <c:v>41487</c:v>
                </c:pt>
                <c:pt idx="46" formatCode="dd/mm/yyyy">
                  <c:v>41488</c:v>
                </c:pt>
                <c:pt idx="47" formatCode="dd/mm/yyyy">
                  <c:v>41491</c:v>
                </c:pt>
                <c:pt idx="48" formatCode="dd/mm/yyyy">
                  <c:v>41492</c:v>
                </c:pt>
                <c:pt idx="49" formatCode="dd/mm/yyyy">
                  <c:v>41493</c:v>
                </c:pt>
                <c:pt idx="50" formatCode="dd/mm/yyyy">
                  <c:v>41494</c:v>
                </c:pt>
                <c:pt idx="51" formatCode="dd/mm/yyyy">
                  <c:v>41495</c:v>
                </c:pt>
                <c:pt idx="52" formatCode="dd/mm/yyyy">
                  <c:v>41498</c:v>
                </c:pt>
                <c:pt idx="53" formatCode="dd/mm/yyyy">
                  <c:v>41499</c:v>
                </c:pt>
                <c:pt idx="54" formatCode="dd/mm/yyyy">
                  <c:v>41500</c:v>
                </c:pt>
                <c:pt idx="55" formatCode="dd/mm/yyyy">
                  <c:v>41501</c:v>
                </c:pt>
                <c:pt idx="56" formatCode="dd/mm/yyyy">
                  <c:v>41502</c:v>
                </c:pt>
                <c:pt idx="57" formatCode="dd/mm/yyyy">
                  <c:v>41505</c:v>
                </c:pt>
                <c:pt idx="58" formatCode="dd/mm/yyyy">
                  <c:v>41506</c:v>
                </c:pt>
                <c:pt idx="59" formatCode="dd/mm/yyyy">
                  <c:v>41507</c:v>
                </c:pt>
                <c:pt idx="60" formatCode="dd/mm/yyyy">
                  <c:v>41508</c:v>
                </c:pt>
                <c:pt idx="61" formatCode="dd/mm/yyyy">
                  <c:v>41509</c:v>
                </c:pt>
                <c:pt idx="62" formatCode="dd/mm/yyyy">
                  <c:v>41512</c:v>
                </c:pt>
                <c:pt idx="63" formatCode="dd/mm/yyyy">
                  <c:v>41513</c:v>
                </c:pt>
                <c:pt idx="64" formatCode="dd/mm/yyyy">
                  <c:v>41514</c:v>
                </c:pt>
                <c:pt idx="65" formatCode="dd/mm/yyyy">
                  <c:v>41515</c:v>
                </c:pt>
                <c:pt idx="66" formatCode="dd/mm/yyyy">
                  <c:v>41516</c:v>
                </c:pt>
                <c:pt idx="67" formatCode="dd/mm/yyyy">
                  <c:v>41519</c:v>
                </c:pt>
                <c:pt idx="68" formatCode="dd/mm/yyyy">
                  <c:v>41520</c:v>
                </c:pt>
                <c:pt idx="69" formatCode="dd/mm/yyyy">
                  <c:v>41521</c:v>
                </c:pt>
                <c:pt idx="70" formatCode="dd/mm/yyyy">
                  <c:v>41522</c:v>
                </c:pt>
                <c:pt idx="71" formatCode="dd/mm/yyyy">
                  <c:v>41523</c:v>
                </c:pt>
                <c:pt idx="72" formatCode="dd/mm/yyyy">
                  <c:v>41526</c:v>
                </c:pt>
                <c:pt idx="73" formatCode="dd/mm/yyyy">
                  <c:v>41527</c:v>
                </c:pt>
                <c:pt idx="74" formatCode="dd/mm/yyyy">
                  <c:v>41528</c:v>
                </c:pt>
                <c:pt idx="75" formatCode="dd/mm/yyyy">
                  <c:v>41529</c:v>
                </c:pt>
                <c:pt idx="76" formatCode="dd/mm/yyyy">
                  <c:v>41530</c:v>
                </c:pt>
                <c:pt idx="77" formatCode="dd/mm/yyyy">
                  <c:v>41533</c:v>
                </c:pt>
                <c:pt idx="78" formatCode="dd/mm/yyyy">
                  <c:v>41534</c:v>
                </c:pt>
                <c:pt idx="79" formatCode="dd/mm/yyyy">
                  <c:v>41535</c:v>
                </c:pt>
                <c:pt idx="80" formatCode="dd/mm/yyyy">
                  <c:v>41536</c:v>
                </c:pt>
                <c:pt idx="81" formatCode="dd/mm/yyyy">
                  <c:v>41537</c:v>
                </c:pt>
                <c:pt idx="82" formatCode="dd/mm/yyyy">
                  <c:v>41540</c:v>
                </c:pt>
                <c:pt idx="83" formatCode="dd/mm/yyyy">
                  <c:v>41541</c:v>
                </c:pt>
                <c:pt idx="84" formatCode="dd/mm/yyyy">
                  <c:v>41542</c:v>
                </c:pt>
                <c:pt idx="85" formatCode="dd/mm/yyyy">
                  <c:v>41543</c:v>
                </c:pt>
                <c:pt idx="86" formatCode="dd/mm/yyyy">
                  <c:v>41544</c:v>
                </c:pt>
                <c:pt idx="87" formatCode="dd/mm/yyyy">
                  <c:v>41547</c:v>
                </c:pt>
                <c:pt idx="88" formatCode="dd/mm/yyyy">
                  <c:v>41548</c:v>
                </c:pt>
                <c:pt idx="89" formatCode="dd/mm/yyyy">
                  <c:v>41549</c:v>
                </c:pt>
                <c:pt idx="90" formatCode="dd/mm/yyyy">
                  <c:v>41551</c:v>
                </c:pt>
                <c:pt idx="91" formatCode="dd/mm/yyyy">
                  <c:v>41554</c:v>
                </c:pt>
                <c:pt idx="92" formatCode="dd/mm/yyyy">
                  <c:v>41555</c:v>
                </c:pt>
                <c:pt idx="93" formatCode="dd/mm/yyyy">
                  <c:v>41556</c:v>
                </c:pt>
                <c:pt idx="94" formatCode="dd/mm/yyyy">
                  <c:v>41557</c:v>
                </c:pt>
                <c:pt idx="95" formatCode="dd/mm/yyyy">
                  <c:v>41558</c:v>
                </c:pt>
                <c:pt idx="96" formatCode="dd/mm/yyyy">
                  <c:v>41561</c:v>
                </c:pt>
                <c:pt idx="97" formatCode="dd/mm/yyyy">
                  <c:v>41562</c:v>
                </c:pt>
                <c:pt idx="98" formatCode="dd/mm/yyyy">
                  <c:v>41563</c:v>
                </c:pt>
                <c:pt idx="99" formatCode="dd/mm/yyyy">
                  <c:v>41564</c:v>
                </c:pt>
                <c:pt idx="100" formatCode="dd/mm/yyyy">
                  <c:v>41565</c:v>
                </c:pt>
                <c:pt idx="101" formatCode="dd/mm/yyyy">
                  <c:v>41568</c:v>
                </c:pt>
                <c:pt idx="102" formatCode="dd/mm/yyyy">
                  <c:v>41569</c:v>
                </c:pt>
                <c:pt idx="103" formatCode="dd/mm/yyyy">
                  <c:v>41570</c:v>
                </c:pt>
                <c:pt idx="104" formatCode="dd/mm/yyyy">
                  <c:v>41571</c:v>
                </c:pt>
                <c:pt idx="105" formatCode="dd/mm/yyyy">
                  <c:v>41572</c:v>
                </c:pt>
                <c:pt idx="106" formatCode="dd/mm/yyyy">
                  <c:v>41575</c:v>
                </c:pt>
                <c:pt idx="107" formatCode="dd/mm/yyyy">
                  <c:v>41576</c:v>
                </c:pt>
                <c:pt idx="108" formatCode="dd/mm/yyyy">
                  <c:v>41577</c:v>
                </c:pt>
                <c:pt idx="109" formatCode="dd/mm/yyyy">
                  <c:v>41578</c:v>
                </c:pt>
                <c:pt idx="110" formatCode="dd/mm/yyyy">
                  <c:v>41579</c:v>
                </c:pt>
                <c:pt idx="111" formatCode="dd/mm/yyyy">
                  <c:v>41582</c:v>
                </c:pt>
                <c:pt idx="112" formatCode="dd/mm/yyyy">
                  <c:v>41583</c:v>
                </c:pt>
              </c:numCache>
            </c:numRef>
          </c:cat>
          <c:val>
            <c:numRef>
              <c:f>Tabelle1!$B$63:$B$175</c:f>
              <c:numCache>
                <c:formatCode>General</c:formatCode>
                <c:ptCount val="113"/>
                <c:pt idx="0">
                  <c:v>450</c:v>
                </c:pt>
                <c:pt idx="1">
                  <c:v>458</c:v>
                </c:pt>
                <c:pt idx="2">
                  <c:v>458</c:v>
                </c:pt>
                <c:pt idx="3">
                  <c:v>454</c:v>
                </c:pt>
                <c:pt idx="4">
                  <c:v>455</c:v>
                </c:pt>
                <c:pt idx="5">
                  <c:v>456</c:v>
                </c:pt>
                <c:pt idx="6">
                  <c:v>453</c:v>
                </c:pt>
                <c:pt idx="7">
                  <c:v>454</c:v>
                </c:pt>
                <c:pt idx="8">
                  <c:v>452</c:v>
                </c:pt>
                <c:pt idx="9">
                  <c:v>460</c:v>
                </c:pt>
                <c:pt idx="10">
                  <c:v>457</c:v>
                </c:pt>
                <c:pt idx="11">
                  <c:v>454</c:v>
                </c:pt>
                <c:pt idx="12">
                  <c:v>448</c:v>
                </c:pt>
                <c:pt idx="13">
                  <c:v>449</c:v>
                </c:pt>
                <c:pt idx="14">
                  <c:v>443</c:v>
                </c:pt>
                <c:pt idx="15">
                  <c:v>447</c:v>
                </c:pt>
                <c:pt idx="16">
                  <c:v>441</c:v>
                </c:pt>
                <c:pt idx="17">
                  <c:v>448</c:v>
                </c:pt>
                <c:pt idx="18">
                  <c:v>445</c:v>
                </c:pt>
                <c:pt idx="19">
                  <c:v>450</c:v>
                </c:pt>
                <c:pt idx="20">
                  <c:v>450</c:v>
                </c:pt>
                <c:pt idx="21">
                  <c:v>450</c:v>
                </c:pt>
                <c:pt idx="22">
                  <c:v>445</c:v>
                </c:pt>
                <c:pt idx="23">
                  <c:v>439</c:v>
                </c:pt>
                <c:pt idx="24">
                  <c:v>442</c:v>
                </c:pt>
                <c:pt idx="25">
                  <c:v>438</c:v>
                </c:pt>
                <c:pt idx="26">
                  <c:v>445</c:v>
                </c:pt>
                <c:pt idx="27">
                  <c:v>446</c:v>
                </c:pt>
                <c:pt idx="28">
                  <c:v>451</c:v>
                </c:pt>
                <c:pt idx="29">
                  <c:v>458</c:v>
                </c:pt>
                <c:pt idx="30">
                  <c:v>459</c:v>
                </c:pt>
                <c:pt idx="31">
                  <c:v>473</c:v>
                </c:pt>
                <c:pt idx="32">
                  <c:v>469</c:v>
                </c:pt>
                <c:pt idx="33">
                  <c:v>477</c:v>
                </c:pt>
                <c:pt idx="34">
                  <c:v>488</c:v>
                </c:pt>
                <c:pt idx="35">
                  <c:v>491</c:v>
                </c:pt>
                <c:pt idx="36">
                  <c:v>496</c:v>
                </c:pt>
                <c:pt idx="37">
                  <c:v>504</c:v>
                </c:pt>
                <c:pt idx="38">
                  <c:v>529</c:v>
                </c:pt>
                <c:pt idx="39">
                  <c:v>499</c:v>
                </c:pt>
                <c:pt idx="40">
                  <c:v>484</c:v>
                </c:pt>
                <c:pt idx="41">
                  <c:v>474</c:v>
                </c:pt>
                <c:pt idx="42">
                  <c:v>472</c:v>
                </c:pt>
                <c:pt idx="43">
                  <c:v>478</c:v>
                </c:pt>
                <c:pt idx="44">
                  <c:v>469</c:v>
                </c:pt>
                <c:pt idx="45">
                  <c:v>467</c:v>
                </c:pt>
                <c:pt idx="46">
                  <c:v>465</c:v>
                </c:pt>
                <c:pt idx="47">
                  <c:v>451</c:v>
                </c:pt>
                <c:pt idx="48">
                  <c:v>445</c:v>
                </c:pt>
                <c:pt idx="49">
                  <c:v>441</c:v>
                </c:pt>
                <c:pt idx="50">
                  <c:v>442</c:v>
                </c:pt>
                <c:pt idx="51">
                  <c:v>451</c:v>
                </c:pt>
                <c:pt idx="52">
                  <c:v>452</c:v>
                </c:pt>
                <c:pt idx="53">
                  <c:v>466</c:v>
                </c:pt>
                <c:pt idx="54">
                  <c:v>454</c:v>
                </c:pt>
                <c:pt idx="55">
                  <c:v>459</c:v>
                </c:pt>
                <c:pt idx="56">
                  <c:v>451</c:v>
                </c:pt>
                <c:pt idx="57">
                  <c:v>457</c:v>
                </c:pt>
                <c:pt idx="58">
                  <c:v>458</c:v>
                </c:pt>
                <c:pt idx="59">
                  <c:v>451</c:v>
                </c:pt>
                <c:pt idx="60">
                  <c:v>462</c:v>
                </c:pt>
                <c:pt idx="61">
                  <c:v>459</c:v>
                </c:pt>
                <c:pt idx="62">
                  <c:v>478</c:v>
                </c:pt>
                <c:pt idx="63">
                  <c:v>486</c:v>
                </c:pt>
                <c:pt idx="64">
                  <c:v>478</c:v>
                </c:pt>
                <c:pt idx="65">
                  <c:v>473</c:v>
                </c:pt>
                <c:pt idx="66">
                  <c:v>466</c:v>
                </c:pt>
                <c:pt idx="67">
                  <c:v>463</c:v>
                </c:pt>
                <c:pt idx="68">
                  <c:v>479</c:v>
                </c:pt>
                <c:pt idx="69">
                  <c:v>471</c:v>
                </c:pt>
                <c:pt idx="70">
                  <c:v>464</c:v>
                </c:pt>
                <c:pt idx="71">
                  <c:v>467</c:v>
                </c:pt>
                <c:pt idx="72">
                  <c:v>462</c:v>
                </c:pt>
                <c:pt idx="73">
                  <c:v>447</c:v>
                </c:pt>
                <c:pt idx="74">
                  <c:v>450</c:v>
                </c:pt>
                <c:pt idx="75">
                  <c:v>447</c:v>
                </c:pt>
                <c:pt idx="76">
                  <c:v>462</c:v>
                </c:pt>
                <c:pt idx="77">
                  <c:v>453</c:v>
                </c:pt>
                <c:pt idx="78">
                  <c:v>447</c:v>
                </c:pt>
                <c:pt idx="79">
                  <c:v>444</c:v>
                </c:pt>
                <c:pt idx="80">
                  <c:v>436</c:v>
                </c:pt>
                <c:pt idx="81">
                  <c:v>431</c:v>
                </c:pt>
                <c:pt idx="82">
                  <c:v>429</c:v>
                </c:pt>
                <c:pt idx="83">
                  <c:v>428</c:v>
                </c:pt>
                <c:pt idx="84">
                  <c:v>431</c:v>
                </c:pt>
                <c:pt idx="85">
                  <c:v>434</c:v>
                </c:pt>
                <c:pt idx="86">
                  <c:v>433</c:v>
                </c:pt>
                <c:pt idx="87">
                  <c:v>436</c:v>
                </c:pt>
                <c:pt idx="88">
                  <c:v>427</c:v>
                </c:pt>
                <c:pt idx="89">
                  <c:v>433</c:v>
                </c:pt>
                <c:pt idx="90">
                  <c:v>445</c:v>
                </c:pt>
                <c:pt idx="91">
                  <c:v>454</c:v>
                </c:pt>
                <c:pt idx="92">
                  <c:v>456</c:v>
                </c:pt>
                <c:pt idx="93">
                  <c:v>452</c:v>
                </c:pt>
                <c:pt idx="94">
                  <c:v>452</c:v>
                </c:pt>
                <c:pt idx="95">
                  <c:v>448</c:v>
                </c:pt>
                <c:pt idx="96">
                  <c:v>443</c:v>
                </c:pt>
                <c:pt idx="97">
                  <c:v>444</c:v>
                </c:pt>
                <c:pt idx="98">
                  <c:v>440</c:v>
                </c:pt>
                <c:pt idx="99">
                  <c:v>439</c:v>
                </c:pt>
                <c:pt idx="100">
                  <c:v>444</c:v>
                </c:pt>
                <c:pt idx="101">
                  <c:v>444</c:v>
                </c:pt>
                <c:pt idx="102">
                  <c:v>444</c:v>
                </c:pt>
                <c:pt idx="103">
                  <c:v>444</c:v>
                </c:pt>
                <c:pt idx="104">
                  <c:v>446</c:v>
                </c:pt>
                <c:pt idx="105">
                  <c:v>442</c:v>
                </c:pt>
                <c:pt idx="106">
                  <c:v>438</c:v>
                </c:pt>
                <c:pt idx="107">
                  <c:v>433</c:v>
                </c:pt>
                <c:pt idx="108">
                  <c:v>434</c:v>
                </c:pt>
                <c:pt idx="109">
                  <c:v>434</c:v>
                </c:pt>
                <c:pt idx="110">
                  <c:v>430</c:v>
                </c:pt>
                <c:pt idx="111">
                  <c:v>422</c:v>
                </c:pt>
                <c:pt idx="112">
                  <c:v>424</c:v>
                </c:pt>
              </c:numCache>
            </c:numRef>
          </c:val>
        </c:ser>
        <c:ser>
          <c:idx val="0"/>
          <c:order val="2"/>
          <c:tx>
            <c:strRef>
              <c:f>Tabelle1!$D$1</c:f>
              <c:strCache>
                <c:ptCount val="1"/>
                <c:pt idx="0">
                  <c:v>Rapsschrot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Tabelle1!$A$63:$A$175</c:f>
              <c:numCache>
                <c:formatCode>d/m/yy;@</c:formatCode>
                <c:ptCount val="113"/>
                <c:pt idx="0">
                  <c:v>41426</c:v>
                </c:pt>
                <c:pt idx="1">
                  <c:v>41427</c:v>
                </c:pt>
                <c:pt idx="2">
                  <c:v>41428</c:v>
                </c:pt>
                <c:pt idx="3">
                  <c:v>41429</c:v>
                </c:pt>
                <c:pt idx="4">
                  <c:v>41430</c:v>
                </c:pt>
                <c:pt idx="5">
                  <c:v>41431</c:v>
                </c:pt>
                <c:pt idx="6">
                  <c:v>41432</c:v>
                </c:pt>
                <c:pt idx="7">
                  <c:v>41435</c:v>
                </c:pt>
                <c:pt idx="8">
                  <c:v>41436</c:v>
                </c:pt>
                <c:pt idx="9">
                  <c:v>41437</c:v>
                </c:pt>
                <c:pt idx="10">
                  <c:v>41438</c:v>
                </c:pt>
                <c:pt idx="11">
                  <c:v>41439</c:v>
                </c:pt>
                <c:pt idx="12">
                  <c:v>41442</c:v>
                </c:pt>
                <c:pt idx="13">
                  <c:v>41443</c:v>
                </c:pt>
                <c:pt idx="14">
                  <c:v>41444</c:v>
                </c:pt>
                <c:pt idx="15">
                  <c:v>41445</c:v>
                </c:pt>
                <c:pt idx="16">
                  <c:v>41446</c:v>
                </c:pt>
                <c:pt idx="17">
                  <c:v>41449</c:v>
                </c:pt>
                <c:pt idx="18">
                  <c:v>41450</c:v>
                </c:pt>
                <c:pt idx="19">
                  <c:v>41451</c:v>
                </c:pt>
                <c:pt idx="20">
                  <c:v>41452</c:v>
                </c:pt>
                <c:pt idx="21">
                  <c:v>41453</c:v>
                </c:pt>
                <c:pt idx="22">
                  <c:v>41456</c:v>
                </c:pt>
                <c:pt idx="23">
                  <c:v>41457</c:v>
                </c:pt>
                <c:pt idx="24">
                  <c:v>41458</c:v>
                </c:pt>
                <c:pt idx="25">
                  <c:v>41459</c:v>
                </c:pt>
                <c:pt idx="26">
                  <c:v>41460</c:v>
                </c:pt>
                <c:pt idx="27">
                  <c:v>41463</c:v>
                </c:pt>
                <c:pt idx="28">
                  <c:v>41464</c:v>
                </c:pt>
                <c:pt idx="29">
                  <c:v>41465</c:v>
                </c:pt>
                <c:pt idx="30">
                  <c:v>41466</c:v>
                </c:pt>
                <c:pt idx="31">
                  <c:v>41467</c:v>
                </c:pt>
                <c:pt idx="32">
                  <c:v>41470</c:v>
                </c:pt>
                <c:pt idx="33">
                  <c:v>41471</c:v>
                </c:pt>
                <c:pt idx="34">
                  <c:v>41472</c:v>
                </c:pt>
                <c:pt idx="35">
                  <c:v>41473</c:v>
                </c:pt>
                <c:pt idx="36">
                  <c:v>41474</c:v>
                </c:pt>
                <c:pt idx="37">
                  <c:v>41477</c:v>
                </c:pt>
                <c:pt idx="38">
                  <c:v>41478</c:v>
                </c:pt>
                <c:pt idx="39">
                  <c:v>41479</c:v>
                </c:pt>
                <c:pt idx="40">
                  <c:v>41480</c:v>
                </c:pt>
                <c:pt idx="41">
                  <c:v>41481</c:v>
                </c:pt>
                <c:pt idx="42">
                  <c:v>41484</c:v>
                </c:pt>
                <c:pt idx="43">
                  <c:v>41485</c:v>
                </c:pt>
                <c:pt idx="44">
                  <c:v>41486</c:v>
                </c:pt>
                <c:pt idx="45" formatCode="dd/mm/yyyy">
                  <c:v>41487</c:v>
                </c:pt>
                <c:pt idx="46" formatCode="dd/mm/yyyy">
                  <c:v>41488</c:v>
                </c:pt>
                <c:pt idx="47" formatCode="dd/mm/yyyy">
                  <c:v>41491</c:v>
                </c:pt>
                <c:pt idx="48" formatCode="dd/mm/yyyy">
                  <c:v>41492</c:v>
                </c:pt>
                <c:pt idx="49" formatCode="dd/mm/yyyy">
                  <c:v>41493</c:v>
                </c:pt>
                <c:pt idx="50" formatCode="dd/mm/yyyy">
                  <c:v>41494</c:v>
                </c:pt>
                <c:pt idx="51" formatCode="dd/mm/yyyy">
                  <c:v>41495</c:v>
                </c:pt>
                <c:pt idx="52" formatCode="dd/mm/yyyy">
                  <c:v>41498</c:v>
                </c:pt>
                <c:pt idx="53" formatCode="dd/mm/yyyy">
                  <c:v>41499</c:v>
                </c:pt>
                <c:pt idx="54" formatCode="dd/mm/yyyy">
                  <c:v>41500</c:v>
                </c:pt>
                <c:pt idx="55" formatCode="dd/mm/yyyy">
                  <c:v>41501</c:v>
                </c:pt>
                <c:pt idx="56" formatCode="dd/mm/yyyy">
                  <c:v>41502</c:v>
                </c:pt>
                <c:pt idx="57" formatCode="dd/mm/yyyy">
                  <c:v>41505</c:v>
                </c:pt>
                <c:pt idx="58" formatCode="dd/mm/yyyy">
                  <c:v>41506</c:v>
                </c:pt>
                <c:pt idx="59" formatCode="dd/mm/yyyy">
                  <c:v>41507</c:v>
                </c:pt>
                <c:pt idx="60" formatCode="dd/mm/yyyy">
                  <c:v>41508</c:v>
                </c:pt>
                <c:pt idx="61" formatCode="dd/mm/yyyy">
                  <c:v>41509</c:v>
                </c:pt>
                <c:pt idx="62" formatCode="dd/mm/yyyy">
                  <c:v>41512</c:v>
                </c:pt>
                <c:pt idx="63" formatCode="dd/mm/yyyy">
                  <c:v>41513</c:v>
                </c:pt>
                <c:pt idx="64" formatCode="dd/mm/yyyy">
                  <c:v>41514</c:v>
                </c:pt>
                <c:pt idx="65" formatCode="dd/mm/yyyy">
                  <c:v>41515</c:v>
                </c:pt>
                <c:pt idx="66" formatCode="dd/mm/yyyy">
                  <c:v>41516</c:v>
                </c:pt>
                <c:pt idx="67" formatCode="dd/mm/yyyy">
                  <c:v>41519</c:v>
                </c:pt>
                <c:pt idx="68" formatCode="dd/mm/yyyy">
                  <c:v>41520</c:v>
                </c:pt>
                <c:pt idx="69" formatCode="dd/mm/yyyy">
                  <c:v>41521</c:v>
                </c:pt>
                <c:pt idx="70" formatCode="dd/mm/yyyy">
                  <c:v>41522</c:v>
                </c:pt>
                <c:pt idx="71" formatCode="dd/mm/yyyy">
                  <c:v>41523</c:v>
                </c:pt>
                <c:pt idx="72" formatCode="dd/mm/yyyy">
                  <c:v>41526</c:v>
                </c:pt>
                <c:pt idx="73" formatCode="dd/mm/yyyy">
                  <c:v>41527</c:v>
                </c:pt>
                <c:pt idx="74" formatCode="dd/mm/yyyy">
                  <c:v>41528</c:v>
                </c:pt>
                <c:pt idx="75" formatCode="dd/mm/yyyy">
                  <c:v>41529</c:v>
                </c:pt>
                <c:pt idx="76" formatCode="dd/mm/yyyy">
                  <c:v>41530</c:v>
                </c:pt>
                <c:pt idx="77" formatCode="dd/mm/yyyy">
                  <c:v>41533</c:v>
                </c:pt>
                <c:pt idx="78" formatCode="dd/mm/yyyy">
                  <c:v>41534</c:v>
                </c:pt>
                <c:pt idx="79" formatCode="dd/mm/yyyy">
                  <c:v>41535</c:v>
                </c:pt>
                <c:pt idx="80" formatCode="dd/mm/yyyy">
                  <c:v>41536</c:v>
                </c:pt>
                <c:pt idx="81" formatCode="dd/mm/yyyy">
                  <c:v>41537</c:v>
                </c:pt>
                <c:pt idx="82" formatCode="dd/mm/yyyy">
                  <c:v>41540</c:v>
                </c:pt>
                <c:pt idx="83" formatCode="dd/mm/yyyy">
                  <c:v>41541</c:v>
                </c:pt>
                <c:pt idx="84" formatCode="dd/mm/yyyy">
                  <c:v>41542</c:v>
                </c:pt>
                <c:pt idx="85" formatCode="dd/mm/yyyy">
                  <c:v>41543</c:v>
                </c:pt>
                <c:pt idx="86" formatCode="dd/mm/yyyy">
                  <c:v>41544</c:v>
                </c:pt>
                <c:pt idx="87" formatCode="dd/mm/yyyy">
                  <c:v>41547</c:v>
                </c:pt>
                <c:pt idx="88" formatCode="dd/mm/yyyy">
                  <c:v>41548</c:v>
                </c:pt>
                <c:pt idx="89" formatCode="dd/mm/yyyy">
                  <c:v>41549</c:v>
                </c:pt>
                <c:pt idx="90" formatCode="dd/mm/yyyy">
                  <c:v>41551</c:v>
                </c:pt>
                <c:pt idx="91" formatCode="dd/mm/yyyy">
                  <c:v>41554</c:v>
                </c:pt>
                <c:pt idx="92" formatCode="dd/mm/yyyy">
                  <c:v>41555</c:v>
                </c:pt>
                <c:pt idx="93" formatCode="dd/mm/yyyy">
                  <c:v>41556</c:v>
                </c:pt>
                <c:pt idx="94" formatCode="dd/mm/yyyy">
                  <c:v>41557</c:v>
                </c:pt>
                <c:pt idx="95" formatCode="dd/mm/yyyy">
                  <c:v>41558</c:v>
                </c:pt>
                <c:pt idx="96" formatCode="dd/mm/yyyy">
                  <c:v>41561</c:v>
                </c:pt>
                <c:pt idx="97" formatCode="dd/mm/yyyy">
                  <c:v>41562</c:v>
                </c:pt>
                <c:pt idx="98" formatCode="dd/mm/yyyy">
                  <c:v>41563</c:v>
                </c:pt>
                <c:pt idx="99" formatCode="dd/mm/yyyy">
                  <c:v>41564</c:v>
                </c:pt>
                <c:pt idx="100" formatCode="dd/mm/yyyy">
                  <c:v>41565</c:v>
                </c:pt>
                <c:pt idx="101" formatCode="dd/mm/yyyy">
                  <c:v>41568</c:v>
                </c:pt>
                <c:pt idx="102" formatCode="dd/mm/yyyy">
                  <c:v>41569</c:v>
                </c:pt>
                <c:pt idx="103" formatCode="dd/mm/yyyy">
                  <c:v>41570</c:v>
                </c:pt>
                <c:pt idx="104" formatCode="dd/mm/yyyy">
                  <c:v>41571</c:v>
                </c:pt>
                <c:pt idx="105" formatCode="dd/mm/yyyy">
                  <c:v>41572</c:v>
                </c:pt>
                <c:pt idx="106" formatCode="dd/mm/yyyy">
                  <c:v>41575</c:v>
                </c:pt>
                <c:pt idx="107" formatCode="dd/mm/yyyy">
                  <c:v>41576</c:v>
                </c:pt>
                <c:pt idx="108" formatCode="dd/mm/yyyy">
                  <c:v>41577</c:v>
                </c:pt>
                <c:pt idx="109" formatCode="dd/mm/yyyy">
                  <c:v>41578</c:v>
                </c:pt>
                <c:pt idx="110" formatCode="dd/mm/yyyy">
                  <c:v>41579</c:v>
                </c:pt>
                <c:pt idx="111" formatCode="dd/mm/yyyy">
                  <c:v>41582</c:v>
                </c:pt>
                <c:pt idx="112" formatCode="dd/mm/yyyy">
                  <c:v>41583</c:v>
                </c:pt>
              </c:numCache>
            </c:numRef>
          </c:cat>
          <c:val>
            <c:numRef>
              <c:f>Tabelle1!$D$63:$D$175</c:f>
              <c:numCache>
                <c:formatCode>0.0</c:formatCode>
                <c:ptCount val="113"/>
                <c:pt idx="0">
                  <c:v>290</c:v>
                </c:pt>
                <c:pt idx="1">
                  <c:v>295</c:v>
                </c:pt>
                <c:pt idx="2">
                  <c:v>295</c:v>
                </c:pt>
                <c:pt idx="3">
                  <c:v>299</c:v>
                </c:pt>
                <c:pt idx="4">
                  <c:v>300</c:v>
                </c:pt>
                <c:pt idx="5">
                  <c:v>300</c:v>
                </c:pt>
                <c:pt idx="6">
                  <c:v>301</c:v>
                </c:pt>
                <c:pt idx="7">
                  <c:v>311</c:v>
                </c:pt>
                <c:pt idx="8">
                  <c:v>315</c:v>
                </c:pt>
                <c:pt idx="9">
                  <c:v>315</c:v>
                </c:pt>
                <c:pt idx="10">
                  <c:v>320</c:v>
                </c:pt>
                <c:pt idx="11">
                  <c:v>320</c:v>
                </c:pt>
                <c:pt idx="12">
                  <c:v>319</c:v>
                </c:pt>
                <c:pt idx="13">
                  <c:v>315</c:v>
                </c:pt>
                <c:pt idx="14">
                  <c:v>323</c:v>
                </c:pt>
                <c:pt idx="15">
                  <c:v>318</c:v>
                </c:pt>
                <c:pt idx="16">
                  <c:v>315</c:v>
                </c:pt>
                <c:pt idx="17">
                  <c:v>314</c:v>
                </c:pt>
                <c:pt idx="18">
                  <c:v>313</c:v>
                </c:pt>
                <c:pt idx="19">
                  <c:v>310</c:v>
                </c:pt>
                <c:pt idx="20">
                  <c:v>304</c:v>
                </c:pt>
                <c:pt idx="21">
                  <c:v>304</c:v>
                </c:pt>
                <c:pt idx="22">
                  <c:v>297</c:v>
                </c:pt>
                <c:pt idx="23">
                  <c:v>297</c:v>
                </c:pt>
                <c:pt idx="24">
                  <c:v>294</c:v>
                </c:pt>
                <c:pt idx="25">
                  <c:v>294</c:v>
                </c:pt>
                <c:pt idx="26">
                  <c:v>292</c:v>
                </c:pt>
                <c:pt idx="27">
                  <c:v>281</c:v>
                </c:pt>
                <c:pt idx="28">
                  <c:v>279</c:v>
                </c:pt>
                <c:pt idx="29" formatCode="General">
                  <c:v>276</c:v>
                </c:pt>
                <c:pt idx="30" formatCode="General">
                  <c:v>276</c:v>
                </c:pt>
                <c:pt idx="31" formatCode="General">
                  <c:v>273</c:v>
                </c:pt>
                <c:pt idx="32" formatCode="General">
                  <c:v>264</c:v>
                </c:pt>
                <c:pt idx="33" formatCode="General">
                  <c:v>263</c:v>
                </c:pt>
                <c:pt idx="34" formatCode="General">
                  <c:v>260</c:v>
                </c:pt>
                <c:pt idx="35" formatCode="General">
                  <c:v>260</c:v>
                </c:pt>
                <c:pt idx="36" formatCode="General">
                  <c:v>260</c:v>
                </c:pt>
                <c:pt idx="37" formatCode="General">
                  <c:v>258</c:v>
                </c:pt>
                <c:pt idx="38" formatCode="General">
                  <c:v>255</c:v>
                </c:pt>
                <c:pt idx="39" formatCode="General">
                  <c:v>249</c:v>
                </c:pt>
                <c:pt idx="40" formatCode="General">
                  <c:v>242</c:v>
                </c:pt>
                <c:pt idx="41" formatCode="General">
                  <c:v>237</c:v>
                </c:pt>
                <c:pt idx="42" formatCode="General">
                  <c:v>224</c:v>
                </c:pt>
                <c:pt idx="43" formatCode="General">
                  <c:v>220</c:v>
                </c:pt>
                <c:pt idx="44" formatCode="General">
                  <c:v>218</c:v>
                </c:pt>
                <c:pt idx="45" formatCode="General">
                  <c:v>205</c:v>
                </c:pt>
                <c:pt idx="46" formatCode="General">
                  <c:v>206</c:v>
                </c:pt>
                <c:pt idx="47" formatCode="General">
                  <c:v>205</c:v>
                </c:pt>
                <c:pt idx="48" formatCode="General">
                  <c:v>202</c:v>
                </c:pt>
                <c:pt idx="49" formatCode="General">
                  <c:v>198</c:v>
                </c:pt>
                <c:pt idx="50" formatCode="General">
                  <c:v>194</c:v>
                </c:pt>
                <c:pt idx="51" formatCode="General">
                  <c:v>193</c:v>
                </c:pt>
                <c:pt idx="52" formatCode="General">
                  <c:v>193</c:v>
                </c:pt>
                <c:pt idx="53" formatCode="General">
                  <c:v>195</c:v>
                </c:pt>
                <c:pt idx="54" formatCode="General">
                  <c:v>190</c:v>
                </c:pt>
                <c:pt idx="55" formatCode="General">
                  <c:v>192</c:v>
                </c:pt>
                <c:pt idx="56" formatCode="General">
                  <c:v>194</c:v>
                </c:pt>
                <c:pt idx="57" formatCode="General">
                  <c:v>197</c:v>
                </c:pt>
                <c:pt idx="58" formatCode="General">
                  <c:v>196</c:v>
                </c:pt>
                <c:pt idx="59" formatCode="General">
                  <c:v>204</c:v>
                </c:pt>
                <c:pt idx="60" formatCode="General">
                  <c:v>209</c:v>
                </c:pt>
                <c:pt idx="61" formatCode="General">
                  <c:v>208</c:v>
                </c:pt>
                <c:pt idx="62" formatCode="General">
                  <c:v>225</c:v>
                </c:pt>
                <c:pt idx="63" formatCode="General">
                  <c:v>228</c:v>
                </c:pt>
                <c:pt idx="64" formatCode="General">
                  <c:v>226</c:v>
                </c:pt>
                <c:pt idx="65" formatCode="General">
                  <c:v>221</c:v>
                </c:pt>
                <c:pt idx="66" formatCode="General">
                  <c:v>218</c:v>
                </c:pt>
                <c:pt idx="67" formatCode="General">
                  <c:v>218</c:v>
                </c:pt>
                <c:pt idx="68" formatCode="General">
                  <c:v>220</c:v>
                </c:pt>
                <c:pt idx="69" formatCode="General">
                  <c:v>218</c:v>
                </c:pt>
                <c:pt idx="70" formatCode="General">
                  <c:v>216</c:v>
                </c:pt>
                <c:pt idx="71" formatCode="General">
                  <c:v>209</c:v>
                </c:pt>
                <c:pt idx="72" formatCode="General">
                  <c:v>207</c:v>
                </c:pt>
                <c:pt idx="73" formatCode="General">
                  <c:v>203</c:v>
                </c:pt>
                <c:pt idx="74" formatCode="General">
                  <c:v>205</c:v>
                </c:pt>
                <c:pt idx="75" formatCode="General">
                  <c:v>211</c:v>
                </c:pt>
                <c:pt idx="76" formatCode="General">
                  <c:v>215</c:v>
                </c:pt>
                <c:pt idx="77" formatCode="General">
                  <c:v>215</c:v>
                </c:pt>
                <c:pt idx="78" formatCode="General">
                  <c:v>213</c:v>
                </c:pt>
                <c:pt idx="79" formatCode="General">
                  <c:v>213</c:v>
                </c:pt>
                <c:pt idx="80" formatCode="General">
                  <c:v>213.4</c:v>
                </c:pt>
                <c:pt idx="81" formatCode="General">
                  <c:v>213</c:v>
                </c:pt>
                <c:pt idx="82" formatCode="General">
                  <c:v>212</c:v>
                </c:pt>
                <c:pt idx="83" formatCode="General">
                  <c:v>211</c:v>
                </c:pt>
                <c:pt idx="84" formatCode="General">
                  <c:v>212</c:v>
                </c:pt>
                <c:pt idx="85" formatCode="General">
                  <c:v>209</c:v>
                </c:pt>
                <c:pt idx="86" formatCode="General">
                  <c:v>211</c:v>
                </c:pt>
                <c:pt idx="87" formatCode="General">
                  <c:v>213</c:v>
                </c:pt>
                <c:pt idx="88" formatCode="General">
                  <c:v>209</c:v>
                </c:pt>
                <c:pt idx="89" formatCode="General">
                  <c:v>213</c:v>
                </c:pt>
                <c:pt idx="90" formatCode="General">
                  <c:v>220</c:v>
                </c:pt>
                <c:pt idx="91" formatCode="General">
                  <c:v>224</c:v>
                </c:pt>
                <c:pt idx="92" formatCode="General">
                  <c:v>223</c:v>
                </c:pt>
                <c:pt idx="93" formatCode="General">
                  <c:v>219</c:v>
                </c:pt>
                <c:pt idx="94" formatCode="General">
                  <c:v>219</c:v>
                </c:pt>
                <c:pt idx="95" formatCode="General">
                  <c:v>220</c:v>
                </c:pt>
                <c:pt idx="96" formatCode="General">
                  <c:v>219</c:v>
                </c:pt>
                <c:pt idx="97" formatCode="General">
                  <c:v>220</c:v>
                </c:pt>
                <c:pt idx="98" formatCode="General">
                  <c:v>223</c:v>
                </c:pt>
                <c:pt idx="99" formatCode="General">
                  <c:v>226</c:v>
                </c:pt>
                <c:pt idx="100" formatCode="General">
                  <c:v>238</c:v>
                </c:pt>
                <c:pt idx="101" formatCode="General">
                  <c:v>239</c:v>
                </c:pt>
                <c:pt idx="102" formatCode="General">
                  <c:v>237</c:v>
                </c:pt>
                <c:pt idx="103" formatCode="General">
                  <c:v>239</c:v>
                </c:pt>
                <c:pt idx="104" formatCode="General">
                  <c:v>244</c:v>
                </c:pt>
                <c:pt idx="105" formatCode="General">
                  <c:v>244</c:v>
                </c:pt>
                <c:pt idx="106" formatCode="General">
                  <c:v>242</c:v>
                </c:pt>
                <c:pt idx="107" formatCode="General">
                  <c:v>236</c:v>
                </c:pt>
                <c:pt idx="108" formatCode="General">
                  <c:v>235</c:v>
                </c:pt>
                <c:pt idx="109" formatCode="General">
                  <c:v>235</c:v>
                </c:pt>
                <c:pt idx="111">
                  <c:v>232</c:v>
                </c:pt>
                <c:pt idx="112">
                  <c:v>230</c:v>
                </c:pt>
              </c:numCache>
            </c:numRef>
          </c:val>
        </c:ser>
        <c:marker val="1"/>
        <c:axId val="82399232"/>
        <c:axId val="82400768"/>
      </c:lineChart>
      <c:dateAx>
        <c:axId val="82399232"/>
        <c:scaling>
          <c:orientation val="minMax"/>
          <c:max val="41579"/>
          <c:min val="41456"/>
        </c:scaling>
        <c:axPos val="b"/>
        <c:numFmt formatCode="mmm\-yy" sourceLinked="0"/>
        <c:tickLblPos val="nextTo"/>
        <c:crossAx val="82400768"/>
        <c:crosses val="autoZero"/>
        <c:auto val="1"/>
        <c:lblOffset val="100"/>
        <c:baseTimeUnit val="days"/>
        <c:majorUnit val="1"/>
        <c:majorTimeUnit val="months"/>
      </c:dateAx>
      <c:valAx>
        <c:axId val="82400768"/>
        <c:scaling>
          <c:orientation val="minMax"/>
          <c:max val="540"/>
          <c:min val="180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DE" b="0">
                    <a:latin typeface="Open Sans" pitchFamily="34" charset="0"/>
                    <a:ea typeface="Open Sans" pitchFamily="34" charset="0"/>
                    <a:cs typeface="Open Sans" pitchFamily="34" charset="0"/>
                  </a:rPr>
                  <a:t>EUR/t</a:t>
                </a:r>
              </a:p>
            </c:rich>
          </c:tx>
          <c:layout>
            <c:manualLayout>
              <c:xMode val="edge"/>
              <c:yMode val="edge"/>
              <c:x val="5.1242836257309902E-2"/>
              <c:y val="0.23854017094017094"/>
            </c:manualLayout>
          </c:layout>
        </c:title>
        <c:numFmt formatCode="General" sourceLinked="1"/>
        <c:tickLblPos val="nextTo"/>
        <c:spPr>
          <a:ln>
            <a:noFill/>
          </a:ln>
        </c:spPr>
        <c:crossAx val="82399232"/>
        <c:crossesAt val="41334"/>
        <c:crossBetween val="midCat"/>
        <c:majorUnit val="60"/>
      </c:valAx>
    </c:plotArea>
    <c:legend>
      <c:legendPos val="r"/>
      <c:layout>
        <c:manualLayout>
          <c:xMode val="edge"/>
          <c:yMode val="edge"/>
          <c:x val="0.27516564327485438"/>
          <c:y val="0.45639358974358984"/>
          <c:w val="0.30173640350877196"/>
          <c:h val="0.13007948717948736"/>
        </c:manualLayout>
      </c:layout>
      <c:txPr>
        <a:bodyPr/>
        <a:lstStyle/>
        <a:p>
          <a:pPr>
            <a:defRPr>
              <a:latin typeface="Open Sans Light" pitchFamily="34" charset="0"/>
              <a:ea typeface="Open Sans Light" pitchFamily="34" charset="0"/>
              <a:cs typeface="Open Sans Light" pitchFamily="34" charset="0"/>
            </a:defRPr>
          </a:pPr>
          <a:endParaRPr lang="de-DE"/>
        </a:p>
      </c:txPr>
    </c:legend>
    <c:plotVisOnly val="1"/>
  </c:chart>
  <c:spPr>
    <a:ln>
      <a:noFill/>
    </a:ln>
  </c:spPr>
  <c:txPr>
    <a:bodyPr/>
    <a:lstStyle/>
    <a:p>
      <a:pPr>
        <a:defRPr>
          <a:latin typeface="Open Sans" pitchFamily="34" charset="0"/>
          <a:ea typeface="Open Sans" pitchFamily="34" charset="0"/>
          <a:cs typeface="Open Sans" pitchFamily="34" charset="0"/>
        </a:defRPr>
      </a:pPr>
      <a:endParaRPr lang="de-DE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de-DE"/>
  <c:chart>
    <c:title>
      <c:tx>
        <c:rich>
          <a:bodyPr/>
          <a:lstStyle/>
          <a:p>
            <a:pPr>
              <a:defRPr/>
            </a:pPr>
            <a:r>
              <a:rPr lang="de-DE" sz="1600" baseline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Oilmeal prices</a:t>
            </a:r>
          </a:p>
          <a:p>
            <a:pPr>
              <a:defRPr/>
            </a:pPr>
            <a:r>
              <a:rPr lang="de-DE" sz="1600" b="0" baseline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Wholesale FOB</a:t>
            </a:r>
            <a:endParaRPr lang="de-DE" sz="1600" b="0"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c:rich>
      </c:tx>
      <c:layout>
        <c:manualLayout>
          <c:xMode val="edge"/>
          <c:yMode val="edge"/>
          <c:x val="0.38799269005848003"/>
          <c:y val="2.1497222222222258E-2"/>
        </c:manualLayout>
      </c:layout>
      <c:overlay val="1"/>
    </c:title>
    <c:plotArea>
      <c:layout>
        <c:manualLayout>
          <c:layoutTarget val="inner"/>
          <c:xMode val="edge"/>
          <c:yMode val="edge"/>
          <c:x val="0.12412543859649122"/>
          <c:y val="0.22322414529914533"/>
          <c:w val="0.79111330409356728"/>
          <c:h val="0.55227902679396368"/>
        </c:manualLayout>
      </c:layout>
      <c:lineChart>
        <c:grouping val="standard"/>
        <c:ser>
          <c:idx val="2"/>
          <c:order val="0"/>
          <c:tx>
            <c:strRef>
              <c:f>Tabelle1!$C$1</c:f>
              <c:strCache>
                <c:ptCount val="1"/>
                <c:pt idx="0">
                  <c:v>44% soybean meal</c:v>
                </c:pt>
              </c:strCache>
            </c:strRef>
          </c:tx>
          <c:marker>
            <c:symbol val="none"/>
          </c:marker>
          <c:cat>
            <c:numRef>
              <c:f>Tabelle1!$A$83:$A$173</c:f>
              <c:numCache>
                <c:formatCode>d/m/yy;@</c:formatCode>
                <c:ptCount val="91"/>
                <c:pt idx="0">
                  <c:v>41456</c:v>
                </c:pt>
                <c:pt idx="1">
                  <c:v>41457</c:v>
                </c:pt>
                <c:pt idx="2">
                  <c:v>41458</c:v>
                </c:pt>
                <c:pt idx="3">
                  <c:v>41459</c:v>
                </c:pt>
                <c:pt idx="4">
                  <c:v>41460</c:v>
                </c:pt>
                <c:pt idx="5">
                  <c:v>41463</c:v>
                </c:pt>
                <c:pt idx="6">
                  <c:v>41464</c:v>
                </c:pt>
                <c:pt idx="7">
                  <c:v>41465</c:v>
                </c:pt>
                <c:pt idx="8">
                  <c:v>41466</c:v>
                </c:pt>
                <c:pt idx="9">
                  <c:v>41467</c:v>
                </c:pt>
                <c:pt idx="10">
                  <c:v>41470</c:v>
                </c:pt>
                <c:pt idx="11">
                  <c:v>41471</c:v>
                </c:pt>
                <c:pt idx="12">
                  <c:v>41472</c:v>
                </c:pt>
                <c:pt idx="13">
                  <c:v>41473</c:v>
                </c:pt>
                <c:pt idx="14">
                  <c:v>41474</c:v>
                </c:pt>
                <c:pt idx="15">
                  <c:v>41477</c:v>
                </c:pt>
                <c:pt idx="16">
                  <c:v>41478</c:v>
                </c:pt>
                <c:pt idx="17">
                  <c:v>41479</c:v>
                </c:pt>
                <c:pt idx="18">
                  <c:v>41480</c:v>
                </c:pt>
                <c:pt idx="19">
                  <c:v>41481</c:v>
                </c:pt>
                <c:pt idx="20">
                  <c:v>41484</c:v>
                </c:pt>
                <c:pt idx="21">
                  <c:v>41485</c:v>
                </c:pt>
                <c:pt idx="22">
                  <c:v>41486</c:v>
                </c:pt>
                <c:pt idx="23" formatCode="dd/mm/yyyy">
                  <c:v>41487</c:v>
                </c:pt>
                <c:pt idx="24" formatCode="dd/mm/yyyy">
                  <c:v>41488</c:v>
                </c:pt>
                <c:pt idx="25" formatCode="dd/mm/yyyy">
                  <c:v>41491</c:v>
                </c:pt>
                <c:pt idx="26" formatCode="dd/mm/yyyy">
                  <c:v>41492</c:v>
                </c:pt>
                <c:pt idx="27" formatCode="dd/mm/yyyy">
                  <c:v>41493</c:v>
                </c:pt>
                <c:pt idx="28" formatCode="dd/mm/yyyy">
                  <c:v>41494</c:v>
                </c:pt>
                <c:pt idx="29" formatCode="dd/mm/yyyy">
                  <c:v>41495</c:v>
                </c:pt>
                <c:pt idx="30" formatCode="dd/mm/yyyy">
                  <c:v>41498</c:v>
                </c:pt>
                <c:pt idx="31" formatCode="dd/mm/yyyy">
                  <c:v>41499</c:v>
                </c:pt>
                <c:pt idx="32" formatCode="dd/mm/yyyy">
                  <c:v>41500</c:v>
                </c:pt>
                <c:pt idx="33" formatCode="dd/mm/yyyy">
                  <c:v>41501</c:v>
                </c:pt>
                <c:pt idx="34" formatCode="dd/mm/yyyy">
                  <c:v>41502</c:v>
                </c:pt>
                <c:pt idx="35" formatCode="dd/mm/yyyy">
                  <c:v>41505</c:v>
                </c:pt>
                <c:pt idx="36" formatCode="dd/mm/yyyy">
                  <c:v>41506</c:v>
                </c:pt>
                <c:pt idx="37" formatCode="dd/mm/yyyy">
                  <c:v>41507</c:v>
                </c:pt>
                <c:pt idx="38" formatCode="dd/mm/yyyy">
                  <c:v>41508</c:v>
                </c:pt>
                <c:pt idx="39" formatCode="dd/mm/yyyy">
                  <c:v>41509</c:v>
                </c:pt>
                <c:pt idx="40" formatCode="dd/mm/yyyy">
                  <c:v>41512</c:v>
                </c:pt>
                <c:pt idx="41" formatCode="dd/mm/yyyy">
                  <c:v>41513</c:v>
                </c:pt>
                <c:pt idx="42" formatCode="dd/mm/yyyy">
                  <c:v>41514</c:v>
                </c:pt>
                <c:pt idx="43" formatCode="dd/mm/yyyy">
                  <c:v>41515</c:v>
                </c:pt>
                <c:pt idx="44" formatCode="dd/mm/yyyy">
                  <c:v>41516</c:v>
                </c:pt>
                <c:pt idx="45" formatCode="dd/mm/yyyy">
                  <c:v>41519</c:v>
                </c:pt>
                <c:pt idx="46" formatCode="dd/mm/yyyy">
                  <c:v>41520</c:v>
                </c:pt>
                <c:pt idx="47" formatCode="dd/mm/yyyy">
                  <c:v>41521</c:v>
                </c:pt>
                <c:pt idx="48" formatCode="dd/mm/yyyy">
                  <c:v>41522</c:v>
                </c:pt>
                <c:pt idx="49" formatCode="dd/mm/yyyy">
                  <c:v>41523</c:v>
                </c:pt>
                <c:pt idx="50" formatCode="dd/mm/yyyy">
                  <c:v>41526</c:v>
                </c:pt>
                <c:pt idx="51" formatCode="dd/mm/yyyy">
                  <c:v>41527</c:v>
                </c:pt>
                <c:pt idx="52" formatCode="dd/mm/yyyy">
                  <c:v>41528</c:v>
                </c:pt>
                <c:pt idx="53" formatCode="dd/mm/yyyy">
                  <c:v>41529</c:v>
                </c:pt>
                <c:pt idx="54" formatCode="dd/mm/yyyy">
                  <c:v>41530</c:v>
                </c:pt>
                <c:pt idx="55" formatCode="dd/mm/yyyy">
                  <c:v>41533</c:v>
                </c:pt>
                <c:pt idx="56" formatCode="dd/mm/yyyy">
                  <c:v>41534</c:v>
                </c:pt>
                <c:pt idx="57" formatCode="dd/mm/yyyy">
                  <c:v>41535</c:v>
                </c:pt>
                <c:pt idx="58" formatCode="dd/mm/yyyy">
                  <c:v>41536</c:v>
                </c:pt>
                <c:pt idx="59" formatCode="dd/mm/yyyy">
                  <c:v>41537</c:v>
                </c:pt>
                <c:pt idx="60" formatCode="dd/mm/yyyy">
                  <c:v>41540</c:v>
                </c:pt>
                <c:pt idx="61" formatCode="dd/mm/yyyy">
                  <c:v>41541</c:v>
                </c:pt>
                <c:pt idx="62" formatCode="dd/mm/yyyy">
                  <c:v>41542</c:v>
                </c:pt>
                <c:pt idx="63" formatCode="dd/mm/yyyy">
                  <c:v>41543</c:v>
                </c:pt>
                <c:pt idx="64" formatCode="dd/mm/yyyy">
                  <c:v>41544</c:v>
                </c:pt>
                <c:pt idx="65" formatCode="dd/mm/yyyy">
                  <c:v>41547</c:v>
                </c:pt>
                <c:pt idx="66" formatCode="dd/mm/yyyy">
                  <c:v>41548</c:v>
                </c:pt>
                <c:pt idx="67" formatCode="dd/mm/yyyy">
                  <c:v>41549</c:v>
                </c:pt>
                <c:pt idx="68" formatCode="dd/mm/yyyy">
                  <c:v>41551</c:v>
                </c:pt>
                <c:pt idx="69" formatCode="dd/mm/yyyy">
                  <c:v>41554</c:v>
                </c:pt>
                <c:pt idx="70" formatCode="dd/mm/yyyy">
                  <c:v>41555</c:v>
                </c:pt>
                <c:pt idx="71" formatCode="dd/mm/yyyy">
                  <c:v>41556</c:v>
                </c:pt>
                <c:pt idx="72" formatCode="dd/mm/yyyy">
                  <c:v>41557</c:v>
                </c:pt>
                <c:pt idx="73" formatCode="dd/mm/yyyy">
                  <c:v>41558</c:v>
                </c:pt>
                <c:pt idx="74" formatCode="dd/mm/yyyy">
                  <c:v>41561</c:v>
                </c:pt>
                <c:pt idx="75" formatCode="dd/mm/yyyy">
                  <c:v>41562</c:v>
                </c:pt>
                <c:pt idx="76" formatCode="dd/mm/yyyy">
                  <c:v>41563</c:v>
                </c:pt>
                <c:pt idx="77" formatCode="dd/mm/yyyy">
                  <c:v>41564</c:v>
                </c:pt>
                <c:pt idx="78" formatCode="dd/mm/yyyy">
                  <c:v>41565</c:v>
                </c:pt>
                <c:pt idx="79" formatCode="dd/mm/yyyy">
                  <c:v>41568</c:v>
                </c:pt>
                <c:pt idx="80" formatCode="dd/mm/yyyy">
                  <c:v>41569</c:v>
                </c:pt>
                <c:pt idx="81" formatCode="dd/mm/yyyy">
                  <c:v>41570</c:v>
                </c:pt>
                <c:pt idx="82" formatCode="dd/mm/yyyy">
                  <c:v>41571</c:v>
                </c:pt>
                <c:pt idx="83" formatCode="dd/mm/yyyy">
                  <c:v>41572</c:v>
                </c:pt>
                <c:pt idx="84" formatCode="dd/mm/yyyy">
                  <c:v>41575</c:v>
                </c:pt>
                <c:pt idx="85" formatCode="dd/mm/yyyy">
                  <c:v>41576</c:v>
                </c:pt>
                <c:pt idx="86" formatCode="dd/mm/yyyy">
                  <c:v>41577</c:v>
                </c:pt>
                <c:pt idx="87" formatCode="dd/mm/yyyy">
                  <c:v>41578</c:v>
                </c:pt>
                <c:pt idx="88" formatCode="dd/mm/yyyy">
                  <c:v>41579</c:v>
                </c:pt>
                <c:pt idx="89" formatCode="dd/mm/yyyy">
                  <c:v>41582</c:v>
                </c:pt>
                <c:pt idx="90" formatCode="dd/mm/yyyy">
                  <c:v>41583</c:v>
                </c:pt>
              </c:numCache>
            </c:numRef>
          </c:cat>
          <c:val>
            <c:numRef>
              <c:f>Tabelle1!$C$83:$C$173</c:f>
              <c:numCache>
                <c:formatCode>General</c:formatCode>
                <c:ptCount val="91"/>
                <c:pt idx="0">
                  <c:v>418</c:v>
                </c:pt>
                <c:pt idx="1">
                  <c:v>412</c:v>
                </c:pt>
                <c:pt idx="2">
                  <c:v>414</c:v>
                </c:pt>
                <c:pt idx="3">
                  <c:v>410</c:v>
                </c:pt>
                <c:pt idx="4">
                  <c:v>417</c:v>
                </c:pt>
                <c:pt idx="5">
                  <c:v>418</c:v>
                </c:pt>
                <c:pt idx="6">
                  <c:v>423</c:v>
                </c:pt>
                <c:pt idx="7">
                  <c:v>430</c:v>
                </c:pt>
                <c:pt idx="8">
                  <c:v>431</c:v>
                </c:pt>
                <c:pt idx="9">
                  <c:v>445</c:v>
                </c:pt>
                <c:pt idx="10">
                  <c:v>441</c:v>
                </c:pt>
                <c:pt idx="11">
                  <c:v>449</c:v>
                </c:pt>
                <c:pt idx="12">
                  <c:v>460</c:v>
                </c:pt>
                <c:pt idx="13">
                  <c:v>463</c:v>
                </c:pt>
                <c:pt idx="14">
                  <c:v>468</c:v>
                </c:pt>
                <c:pt idx="15">
                  <c:v>476</c:v>
                </c:pt>
                <c:pt idx="16">
                  <c:v>501</c:v>
                </c:pt>
                <c:pt idx="17">
                  <c:v>471</c:v>
                </c:pt>
                <c:pt idx="18">
                  <c:v>456</c:v>
                </c:pt>
                <c:pt idx="19">
                  <c:v>446</c:v>
                </c:pt>
                <c:pt idx="20">
                  <c:v>444</c:v>
                </c:pt>
                <c:pt idx="21">
                  <c:v>450</c:v>
                </c:pt>
                <c:pt idx="22">
                  <c:v>441</c:v>
                </c:pt>
                <c:pt idx="23">
                  <c:v>439</c:v>
                </c:pt>
                <c:pt idx="24">
                  <c:v>437</c:v>
                </c:pt>
                <c:pt idx="25">
                  <c:v>423</c:v>
                </c:pt>
                <c:pt idx="26">
                  <c:v>417</c:v>
                </c:pt>
                <c:pt idx="27">
                  <c:v>413</c:v>
                </c:pt>
                <c:pt idx="28">
                  <c:v>414</c:v>
                </c:pt>
                <c:pt idx="29">
                  <c:v>421</c:v>
                </c:pt>
                <c:pt idx="30">
                  <c:v>424</c:v>
                </c:pt>
                <c:pt idx="31">
                  <c:v>438</c:v>
                </c:pt>
                <c:pt idx="32">
                  <c:v>426</c:v>
                </c:pt>
                <c:pt idx="33">
                  <c:v>431</c:v>
                </c:pt>
                <c:pt idx="34">
                  <c:v>423</c:v>
                </c:pt>
                <c:pt idx="35">
                  <c:v>429</c:v>
                </c:pt>
                <c:pt idx="36">
                  <c:v>430</c:v>
                </c:pt>
                <c:pt idx="37">
                  <c:v>423</c:v>
                </c:pt>
                <c:pt idx="38">
                  <c:v>434</c:v>
                </c:pt>
                <c:pt idx="39">
                  <c:v>431</c:v>
                </c:pt>
                <c:pt idx="40">
                  <c:v>450</c:v>
                </c:pt>
                <c:pt idx="41">
                  <c:v>458</c:v>
                </c:pt>
                <c:pt idx="42">
                  <c:v>450</c:v>
                </c:pt>
                <c:pt idx="43">
                  <c:v>445</c:v>
                </c:pt>
                <c:pt idx="44">
                  <c:v>438</c:v>
                </c:pt>
                <c:pt idx="45">
                  <c:v>435</c:v>
                </c:pt>
                <c:pt idx="46">
                  <c:v>450</c:v>
                </c:pt>
                <c:pt idx="47">
                  <c:v>442</c:v>
                </c:pt>
                <c:pt idx="48">
                  <c:v>435</c:v>
                </c:pt>
                <c:pt idx="49">
                  <c:v>438</c:v>
                </c:pt>
                <c:pt idx="50">
                  <c:v>433</c:v>
                </c:pt>
                <c:pt idx="51">
                  <c:v>418</c:v>
                </c:pt>
                <c:pt idx="52">
                  <c:v>421</c:v>
                </c:pt>
                <c:pt idx="53">
                  <c:v>418</c:v>
                </c:pt>
                <c:pt idx="54">
                  <c:v>433</c:v>
                </c:pt>
                <c:pt idx="55">
                  <c:v>424</c:v>
                </c:pt>
                <c:pt idx="56">
                  <c:v>419</c:v>
                </c:pt>
                <c:pt idx="57">
                  <c:v>415</c:v>
                </c:pt>
                <c:pt idx="58">
                  <c:v>407</c:v>
                </c:pt>
                <c:pt idx="59">
                  <c:v>402</c:v>
                </c:pt>
                <c:pt idx="60">
                  <c:v>400</c:v>
                </c:pt>
                <c:pt idx="61">
                  <c:v>399</c:v>
                </c:pt>
                <c:pt idx="62">
                  <c:v>402</c:v>
                </c:pt>
                <c:pt idx="63">
                  <c:v>405</c:v>
                </c:pt>
                <c:pt idx="64">
                  <c:v>404</c:v>
                </c:pt>
                <c:pt idx="65">
                  <c:v>407</c:v>
                </c:pt>
                <c:pt idx="66">
                  <c:v>398</c:v>
                </c:pt>
                <c:pt idx="67">
                  <c:v>404</c:v>
                </c:pt>
                <c:pt idx="68">
                  <c:v>416</c:v>
                </c:pt>
                <c:pt idx="69">
                  <c:v>425</c:v>
                </c:pt>
                <c:pt idx="70">
                  <c:v>427</c:v>
                </c:pt>
                <c:pt idx="71">
                  <c:v>423</c:v>
                </c:pt>
                <c:pt idx="72">
                  <c:v>423</c:v>
                </c:pt>
                <c:pt idx="73">
                  <c:v>419</c:v>
                </c:pt>
                <c:pt idx="74">
                  <c:v>414</c:v>
                </c:pt>
                <c:pt idx="75">
                  <c:v>415</c:v>
                </c:pt>
                <c:pt idx="76">
                  <c:v>411</c:v>
                </c:pt>
                <c:pt idx="77">
                  <c:v>410</c:v>
                </c:pt>
                <c:pt idx="78">
                  <c:v>415</c:v>
                </c:pt>
                <c:pt idx="79">
                  <c:v>415</c:v>
                </c:pt>
                <c:pt idx="80">
                  <c:v>415</c:v>
                </c:pt>
                <c:pt idx="81">
                  <c:v>415</c:v>
                </c:pt>
                <c:pt idx="82">
                  <c:v>417</c:v>
                </c:pt>
                <c:pt idx="83">
                  <c:v>413</c:v>
                </c:pt>
                <c:pt idx="84">
                  <c:v>409</c:v>
                </c:pt>
                <c:pt idx="85">
                  <c:v>404</c:v>
                </c:pt>
                <c:pt idx="86">
                  <c:v>405</c:v>
                </c:pt>
                <c:pt idx="87">
                  <c:v>405</c:v>
                </c:pt>
                <c:pt idx="88">
                  <c:v>401</c:v>
                </c:pt>
                <c:pt idx="89">
                  <c:v>393</c:v>
                </c:pt>
                <c:pt idx="90">
                  <c:v>395</c:v>
                </c:pt>
              </c:numCache>
            </c:numRef>
          </c:val>
        </c:ser>
        <c:ser>
          <c:idx val="1"/>
          <c:order val="1"/>
          <c:tx>
            <c:strRef>
              <c:f>Tabelle1!$B$1</c:f>
              <c:strCache>
                <c:ptCount val="1"/>
                <c:pt idx="0">
                  <c:v>48% soybean meal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numRef>
              <c:f>Tabelle1!$A$83:$A$173</c:f>
              <c:numCache>
                <c:formatCode>d/m/yy;@</c:formatCode>
                <c:ptCount val="91"/>
                <c:pt idx="0">
                  <c:v>41456</c:v>
                </c:pt>
                <c:pt idx="1">
                  <c:v>41457</c:v>
                </c:pt>
                <c:pt idx="2">
                  <c:v>41458</c:v>
                </c:pt>
                <c:pt idx="3">
                  <c:v>41459</c:v>
                </c:pt>
                <c:pt idx="4">
                  <c:v>41460</c:v>
                </c:pt>
                <c:pt idx="5">
                  <c:v>41463</c:v>
                </c:pt>
                <c:pt idx="6">
                  <c:v>41464</c:v>
                </c:pt>
                <c:pt idx="7">
                  <c:v>41465</c:v>
                </c:pt>
                <c:pt idx="8">
                  <c:v>41466</c:v>
                </c:pt>
                <c:pt idx="9">
                  <c:v>41467</c:v>
                </c:pt>
                <c:pt idx="10">
                  <c:v>41470</c:v>
                </c:pt>
                <c:pt idx="11">
                  <c:v>41471</c:v>
                </c:pt>
                <c:pt idx="12">
                  <c:v>41472</c:v>
                </c:pt>
                <c:pt idx="13">
                  <c:v>41473</c:v>
                </c:pt>
                <c:pt idx="14">
                  <c:v>41474</c:v>
                </c:pt>
                <c:pt idx="15">
                  <c:v>41477</c:v>
                </c:pt>
                <c:pt idx="16">
                  <c:v>41478</c:v>
                </c:pt>
                <c:pt idx="17">
                  <c:v>41479</c:v>
                </c:pt>
                <c:pt idx="18">
                  <c:v>41480</c:v>
                </c:pt>
                <c:pt idx="19">
                  <c:v>41481</c:v>
                </c:pt>
                <c:pt idx="20">
                  <c:v>41484</c:v>
                </c:pt>
                <c:pt idx="21">
                  <c:v>41485</c:v>
                </c:pt>
                <c:pt idx="22">
                  <c:v>41486</c:v>
                </c:pt>
                <c:pt idx="23" formatCode="dd/mm/yyyy">
                  <c:v>41487</c:v>
                </c:pt>
                <c:pt idx="24" formatCode="dd/mm/yyyy">
                  <c:v>41488</c:v>
                </c:pt>
                <c:pt idx="25" formatCode="dd/mm/yyyy">
                  <c:v>41491</c:v>
                </c:pt>
                <c:pt idx="26" formatCode="dd/mm/yyyy">
                  <c:v>41492</c:v>
                </c:pt>
                <c:pt idx="27" formatCode="dd/mm/yyyy">
                  <c:v>41493</c:v>
                </c:pt>
                <c:pt idx="28" formatCode="dd/mm/yyyy">
                  <c:v>41494</c:v>
                </c:pt>
                <c:pt idx="29" formatCode="dd/mm/yyyy">
                  <c:v>41495</c:v>
                </c:pt>
                <c:pt idx="30" formatCode="dd/mm/yyyy">
                  <c:v>41498</c:v>
                </c:pt>
                <c:pt idx="31" formatCode="dd/mm/yyyy">
                  <c:v>41499</c:v>
                </c:pt>
                <c:pt idx="32" formatCode="dd/mm/yyyy">
                  <c:v>41500</c:v>
                </c:pt>
                <c:pt idx="33" formatCode="dd/mm/yyyy">
                  <c:v>41501</c:v>
                </c:pt>
                <c:pt idx="34" formatCode="dd/mm/yyyy">
                  <c:v>41502</c:v>
                </c:pt>
                <c:pt idx="35" formatCode="dd/mm/yyyy">
                  <c:v>41505</c:v>
                </c:pt>
                <c:pt idx="36" formatCode="dd/mm/yyyy">
                  <c:v>41506</c:v>
                </c:pt>
                <c:pt idx="37" formatCode="dd/mm/yyyy">
                  <c:v>41507</c:v>
                </c:pt>
                <c:pt idx="38" formatCode="dd/mm/yyyy">
                  <c:v>41508</c:v>
                </c:pt>
                <c:pt idx="39" formatCode="dd/mm/yyyy">
                  <c:v>41509</c:v>
                </c:pt>
                <c:pt idx="40" formatCode="dd/mm/yyyy">
                  <c:v>41512</c:v>
                </c:pt>
                <c:pt idx="41" formatCode="dd/mm/yyyy">
                  <c:v>41513</c:v>
                </c:pt>
                <c:pt idx="42" formatCode="dd/mm/yyyy">
                  <c:v>41514</c:v>
                </c:pt>
                <c:pt idx="43" formatCode="dd/mm/yyyy">
                  <c:v>41515</c:v>
                </c:pt>
                <c:pt idx="44" formatCode="dd/mm/yyyy">
                  <c:v>41516</c:v>
                </c:pt>
                <c:pt idx="45" formatCode="dd/mm/yyyy">
                  <c:v>41519</c:v>
                </c:pt>
                <c:pt idx="46" formatCode="dd/mm/yyyy">
                  <c:v>41520</c:v>
                </c:pt>
                <c:pt idx="47" formatCode="dd/mm/yyyy">
                  <c:v>41521</c:v>
                </c:pt>
                <c:pt idx="48" formatCode="dd/mm/yyyy">
                  <c:v>41522</c:v>
                </c:pt>
                <c:pt idx="49" formatCode="dd/mm/yyyy">
                  <c:v>41523</c:v>
                </c:pt>
                <c:pt idx="50" formatCode="dd/mm/yyyy">
                  <c:v>41526</c:v>
                </c:pt>
                <c:pt idx="51" formatCode="dd/mm/yyyy">
                  <c:v>41527</c:v>
                </c:pt>
                <c:pt idx="52" formatCode="dd/mm/yyyy">
                  <c:v>41528</c:v>
                </c:pt>
                <c:pt idx="53" formatCode="dd/mm/yyyy">
                  <c:v>41529</c:v>
                </c:pt>
                <c:pt idx="54" formatCode="dd/mm/yyyy">
                  <c:v>41530</c:v>
                </c:pt>
                <c:pt idx="55" formatCode="dd/mm/yyyy">
                  <c:v>41533</c:v>
                </c:pt>
                <c:pt idx="56" formatCode="dd/mm/yyyy">
                  <c:v>41534</c:v>
                </c:pt>
                <c:pt idx="57" formatCode="dd/mm/yyyy">
                  <c:v>41535</c:v>
                </c:pt>
                <c:pt idx="58" formatCode="dd/mm/yyyy">
                  <c:v>41536</c:v>
                </c:pt>
                <c:pt idx="59" formatCode="dd/mm/yyyy">
                  <c:v>41537</c:v>
                </c:pt>
                <c:pt idx="60" formatCode="dd/mm/yyyy">
                  <c:v>41540</c:v>
                </c:pt>
                <c:pt idx="61" formatCode="dd/mm/yyyy">
                  <c:v>41541</c:v>
                </c:pt>
                <c:pt idx="62" formatCode="dd/mm/yyyy">
                  <c:v>41542</c:v>
                </c:pt>
                <c:pt idx="63" formatCode="dd/mm/yyyy">
                  <c:v>41543</c:v>
                </c:pt>
                <c:pt idx="64" formatCode="dd/mm/yyyy">
                  <c:v>41544</c:v>
                </c:pt>
                <c:pt idx="65" formatCode="dd/mm/yyyy">
                  <c:v>41547</c:v>
                </c:pt>
                <c:pt idx="66" formatCode="dd/mm/yyyy">
                  <c:v>41548</c:v>
                </c:pt>
                <c:pt idx="67" formatCode="dd/mm/yyyy">
                  <c:v>41549</c:v>
                </c:pt>
                <c:pt idx="68" formatCode="dd/mm/yyyy">
                  <c:v>41551</c:v>
                </c:pt>
                <c:pt idx="69" formatCode="dd/mm/yyyy">
                  <c:v>41554</c:v>
                </c:pt>
                <c:pt idx="70" formatCode="dd/mm/yyyy">
                  <c:v>41555</c:v>
                </c:pt>
                <c:pt idx="71" formatCode="dd/mm/yyyy">
                  <c:v>41556</c:v>
                </c:pt>
                <c:pt idx="72" formatCode="dd/mm/yyyy">
                  <c:v>41557</c:v>
                </c:pt>
                <c:pt idx="73" formatCode="dd/mm/yyyy">
                  <c:v>41558</c:v>
                </c:pt>
                <c:pt idx="74" formatCode="dd/mm/yyyy">
                  <c:v>41561</c:v>
                </c:pt>
                <c:pt idx="75" formatCode="dd/mm/yyyy">
                  <c:v>41562</c:v>
                </c:pt>
                <c:pt idx="76" formatCode="dd/mm/yyyy">
                  <c:v>41563</c:v>
                </c:pt>
                <c:pt idx="77" formatCode="dd/mm/yyyy">
                  <c:v>41564</c:v>
                </c:pt>
                <c:pt idx="78" formatCode="dd/mm/yyyy">
                  <c:v>41565</c:v>
                </c:pt>
                <c:pt idx="79" formatCode="dd/mm/yyyy">
                  <c:v>41568</c:v>
                </c:pt>
                <c:pt idx="80" formatCode="dd/mm/yyyy">
                  <c:v>41569</c:v>
                </c:pt>
                <c:pt idx="81" formatCode="dd/mm/yyyy">
                  <c:v>41570</c:v>
                </c:pt>
                <c:pt idx="82" formatCode="dd/mm/yyyy">
                  <c:v>41571</c:v>
                </c:pt>
                <c:pt idx="83" formatCode="dd/mm/yyyy">
                  <c:v>41572</c:v>
                </c:pt>
                <c:pt idx="84" formatCode="dd/mm/yyyy">
                  <c:v>41575</c:v>
                </c:pt>
                <c:pt idx="85" formatCode="dd/mm/yyyy">
                  <c:v>41576</c:v>
                </c:pt>
                <c:pt idx="86" formatCode="dd/mm/yyyy">
                  <c:v>41577</c:v>
                </c:pt>
                <c:pt idx="87" formatCode="dd/mm/yyyy">
                  <c:v>41578</c:v>
                </c:pt>
                <c:pt idx="88" formatCode="dd/mm/yyyy">
                  <c:v>41579</c:v>
                </c:pt>
                <c:pt idx="89" formatCode="dd/mm/yyyy">
                  <c:v>41582</c:v>
                </c:pt>
                <c:pt idx="90" formatCode="dd/mm/yyyy">
                  <c:v>41583</c:v>
                </c:pt>
              </c:numCache>
            </c:numRef>
          </c:cat>
          <c:val>
            <c:numRef>
              <c:f>Tabelle1!$B$83:$B$173</c:f>
              <c:numCache>
                <c:formatCode>General</c:formatCode>
                <c:ptCount val="91"/>
                <c:pt idx="0">
                  <c:v>445</c:v>
                </c:pt>
                <c:pt idx="1">
                  <c:v>439</c:v>
                </c:pt>
                <c:pt idx="2">
                  <c:v>442</c:v>
                </c:pt>
                <c:pt idx="3">
                  <c:v>438</c:v>
                </c:pt>
                <c:pt idx="4">
                  <c:v>445</c:v>
                </c:pt>
                <c:pt idx="5">
                  <c:v>446</c:v>
                </c:pt>
                <c:pt idx="6">
                  <c:v>451</c:v>
                </c:pt>
                <c:pt idx="7">
                  <c:v>458</c:v>
                </c:pt>
                <c:pt idx="8">
                  <c:v>459</c:v>
                </c:pt>
                <c:pt idx="9">
                  <c:v>473</c:v>
                </c:pt>
                <c:pt idx="10">
                  <c:v>469</c:v>
                </c:pt>
                <c:pt idx="11">
                  <c:v>477</c:v>
                </c:pt>
                <c:pt idx="12">
                  <c:v>488</c:v>
                </c:pt>
                <c:pt idx="13">
                  <c:v>491</c:v>
                </c:pt>
                <c:pt idx="14">
                  <c:v>496</c:v>
                </c:pt>
                <c:pt idx="15">
                  <c:v>504</c:v>
                </c:pt>
                <c:pt idx="16">
                  <c:v>529</c:v>
                </c:pt>
                <c:pt idx="17">
                  <c:v>499</c:v>
                </c:pt>
                <c:pt idx="18">
                  <c:v>484</c:v>
                </c:pt>
                <c:pt idx="19">
                  <c:v>474</c:v>
                </c:pt>
                <c:pt idx="20">
                  <c:v>472</c:v>
                </c:pt>
                <c:pt idx="21">
                  <c:v>478</c:v>
                </c:pt>
                <c:pt idx="22">
                  <c:v>469</c:v>
                </c:pt>
                <c:pt idx="23">
                  <c:v>467</c:v>
                </c:pt>
                <c:pt idx="24">
                  <c:v>465</c:v>
                </c:pt>
                <c:pt idx="25">
                  <c:v>451</c:v>
                </c:pt>
                <c:pt idx="26">
                  <c:v>445</c:v>
                </c:pt>
                <c:pt idx="27">
                  <c:v>441</c:v>
                </c:pt>
                <c:pt idx="28">
                  <c:v>442</c:v>
                </c:pt>
                <c:pt idx="29">
                  <c:v>451</c:v>
                </c:pt>
                <c:pt idx="30">
                  <c:v>452</c:v>
                </c:pt>
                <c:pt idx="31">
                  <c:v>466</c:v>
                </c:pt>
                <c:pt idx="32">
                  <c:v>454</c:v>
                </c:pt>
                <c:pt idx="33">
                  <c:v>459</c:v>
                </c:pt>
                <c:pt idx="34">
                  <c:v>451</c:v>
                </c:pt>
                <c:pt idx="35">
                  <c:v>457</c:v>
                </c:pt>
                <c:pt idx="36">
                  <c:v>458</c:v>
                </c:pt>
                <c:pt idx="37">
                  <c:v>451</c:v>
                </c:pt>
                <c:pt idx="38">
                  <c:v>462</c:v>
                </c:pt>
                <c:pt idx="39">
                  <c:v>459</c:v>
                </c:pt>
                <c:pt idx="40">
                  <c:v>478</c:v>
                </c:pt>
                <c:pt idx="41">
                  <c:v>486</c:v>
                </c:pt>
                <c:pt idx="42">
                  <c:v>478</c:v>
                </c:pt>
                <c:pt idx="43">
                  <c:v>473</c:v>
                </c:pt>
                <c:pt idx="44">
                  <c:v>466</c:v>
                </c:pt>
                <c:pt idx="45">
                  <c:v>463</c:v>
                </c:pt>
                <c:pt idx="46">
                  <c:v>479</c:v>
                </c:pt>
                <c:pt idx="47">
                  <c:v>471</c:v>
                </c:pt>
                <c:pt idx="48">
                  <c:v>464</c:v>
                </c:pt>
                <c:pt idx="49">
                  <c:v>467</c:v>
                </c:pt>
                <c:pt idx="50">
                  <c:v>462</c:v>
                </c:pt>
                <c:pt idx="51">
                  <c:v>447</c:v>
                </c:pt>
                <c:pt idx="52">
                  <c:v>450</c:v>
                </c:pt>
                <c:pt idx="53">
                  <c:v>447</c:v>
                </c:pt>
                <c:pt idx="54">
                  <c:v>462</c:v>
                </c:pt>
                <c:pt idx="55">
                  <c:v>453</c:v>
                </c:pt>
                <c:pt idx="56">
                  <c:v>447</c:v>
                </c:pt>
                <c:pt idx="57">
                  <c:v>444</c:v>
                </c:pt>
                <c:pt idx="58">
                  <c:v>436</c:v>
                </c:pt>
                <c:pt idx="59">
                  <c:v>431</c:v>
                </c:pt>
                <c:pt idx="60">
                  <c:v>429</c:v>
                </c:pt>
                <c:pt idx="61">
                  <c:v>428</c:v>
                </c:pt>
                <c:pt idx="62">
                  <c:v>431</c:v>
                </c:pt>
                <c:pt idx="63">
                  <c:v>434</c:v>
                </c:pt>
                <c:pt idx="64">
                  <c:v>433</c:v>
                </c:pt>
                <c:pt idx="65">
                  <c:v>436</c:v>
                </c:pt>
                <c:pt idx="66">
                  <c:v>427</c:v>
                </c:pt>
                <c:pt idx="67">
                  <c:v>433</c:v>
                </c:pt>
                <c:pt idx="68">
                  <c:v>445</c:v>
                </c:pt>
                <c:pt idx="69">
                  <c:v>454</c:v>
                </c:pt>
                <c:pt idx="70">
                  <c:v>456</c:v>
                </c:pt>
                <c:pt idx="71">
                  <c:v>452</c:v>
                </c:pt>
                <c:pt idx="72">
                  <c:v>452</c:v>
                </c:pt>
                <c:pt idx="73">
                  <c:v>448</c:v>
                </c:pt>
                <c:pt idx="74">
                  <c:v>443</c:v>
                </c:pt>
                <c:pt idx="75">
                  <c:v>444</c:v>
                </c:pt>
                <c:pt idx="76">
                  <c:v>440</c:v>
                </c:pt>
                <c:pt idx="77">
                  <c:v>439</c:v>
                </c:pt>
                <c:pt idx="78">
                  <c:v>444</c:v>
                </c:pt>
                <c:pt idx="79">
                  <c:v>444</c:v>
                </c:pt>
                <c:pt idx="80">
                  <c:v>444</c:v>
                </c:pt>
                <c:pt idx="81">
                  <c:v>444</c:v>
                </c:pt>
                <c:pt idx="82">
                  <c:v>446</c:v>
                </c:pt>
                <c:pt idx="83">
                  <c:v>442</c:v>
                </c:pt>
                <c:pt idx="84">
                  <c:v>438</c:v>
                </c:pt>
                <c:pt idx="85">
                  <c:v>433</c:v>
                </c:pt>
                <c:pt idx="86">
                  <c:v>434</c:v>
                </c:pt>
                <c:pt idx="87">
                  <c:v>434</c:v>
                </c:pt>
                <c:pt idx="88">
                  <c:v>430</c:v>
                </c:pt>
                <c:pt idx="89">
                  <c:v>422</c:v>
                </c:pt>
                <c:pt idx="90">
                  <c:v>424</c:v>
                </c:pt>
              </c:numCache>
            </c:numRef>
          </c:val>
        </c:ser>
        <c:ser>
          <c:idx val="0"/>
          <c:order val="2"/>
          <c:tx>
            <c:strRef>
              <c:f>Tabelle1!$D$1</c:f>
              <c:strCache>
                <c:ptCount val="1"/>
                <c:pt idx="0">
                  <c:v>Rapeseed meal</c:v>
                </c:pt>
              </c:strCache>
            </c:strRef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Tabelle1!$A$83:$A$173</c:f>
              <c:numCache>
                <c:formatCode>d/m/yy;@</c:formatCode>
                <c:ptCount val="91"/>
                <c:pt idx="0">
                  <c:v>41456</c:v>
                </c:pt>
                <c:pt idx="1">
                  <c:v>41457</c:v>
                </c:pt>
                <c:pt idx="2">
                  <c:v>41458</c:v>
                </c:pt>
                <c:pt idx="3">
                  <c:v>41459</c:v>
                </c:pt>
                <c:pt idx="4">
                  <c:v>41460</c:v>
                </c:pt>
                <c:pt idx="5">
                  <c:v>41463</c:v>
                </c:pt>
                <c:pt idx="6">
                  <c:v>41464</c:v>
                </c:pt>
                <c:pt idx="7">
                  <c:v>41465</c:v>
                </c:pt>
                <c:pt idx="8">
                  <c:v>41466</c:v>
                </c:pt>
                <c:pt idx="9">
                  <c:v>41467</c:v>
                </c:pt>
                <c:pt idx="10">
                  <c:v>41470</c:v>
                </c:pt>
                <c:pt idx="11">
                  <c:v>41471</c:v>
                </c:pt>
                <c:pt idx="12">
                  <c:v>41472</c:v>
                </c:pt>
                <c:pt idx="13">
                  <c:v>41473</c:v>
                </c:pt>
                <c:pt idx="14">
                  <c:v>41474</c:v>
                </c:pt>
                <c:pt idx="15">
                  <c:v>41477</c:v>
                </c:pt>
                <c:pt idx="16">
                  <c:v>41478</c:v>
                </c:pt>
                <c:pt idx="17">
                  <c:v>41479</c:v>
                </c:pt>
                <c:pt idx="18">
                  <c:v>41480</c:v>
                </c:pt>
                <c:pt idx="19">
                  <c:v>41481</c:v>
                </c:pt>
                <c:pt idx="20">
                  <c:v>41484</c:v>
                </c:pt>
                <c:pt idx="21">
                  <c:v>41485</c:v>
                </c:pt>
                <c:pt idx="22">
                  <c:v>41486</c:v>
                </c:pt>
                <c:pt idx="23" formatCode="dd/mm/yyyy">
                  <c:v>41487</c:v>
                </c:pt>
                <c:pt idx="24" formatCode="dd/mm/yyyy">
                  <c:v>41488</c:v>
                </c:pt>
                <c:pt idx="25" formatCode="dd/mm/yyyy">
                  <c:v>41491</c:v>
                </c:pt>
                <c:pt idx="26" formatCode="dd/mm/yyyy">
                  <c:v>41492</c:v>
                </c:pt>
                <c:pt idx="27" formatCode="dd/mm/yyyy">
                  <c:v>41493</c:v>
                </c:pt>
                <c:pt idx="28" formatCode="dd/mm/yyyy">
                  <c:v>41494</c:v>
                </c:pt>
                <c:pt idx="29" formatCode="dd/mm/yyyy">
                  <c:v>41495</c:v>
                </c:pt>
                <c:pt idx="30" formatCode="dd/mm/yyyy">
                  <c:v>41498</c:v>
                </c:pt>
                <c:pt idx="31" formatCode="dd/mm/yyyy">
                  <c:v>41499</c:v>
                </c:pt>
                <c:pt idx="32" formatCode="dd/mm/yyyy">
                  <c:v>41500</c:v>
                </c:pt>
                <c:pt idx="33" formatCode="dd/mm/yyyy">
                  <c:v>41501</c:v>
                </c:pt>
                <c:pt idx="34" formatCode="dd/mm/yyyy">
                  <c:v>41502</c:v>
                </c:pt>
                <c:pt idx="35" formatCode="dd/mm/yyyy">
                  <c:v>41505</c:v>
                </c:pt>
                <c:pt idx="36" formatCode="dd/mm/yyyy">
                  <c:v>41506</c:v>
                </c:pt>
                <c:pt idx="37" formatCode="dd/mm/yyyy">
                  <c:v>41507</c:v>
                </c:pt>
                <c:pt idx="38" formatCode="dd/mm/yyyy">
                  <c:v>41508</c:v>
                </c:pt>
                <c:pt idx="39" formatCode="dd/mm/yyyy">
                  <c:v>41509</c:v>
                </c:pt>
                <c:pt idx="40" formatCode="dd/mm/yyyy">
                  <c:v>41512</c:v>
                </c:pt>
                <c:pt idx="41" formatCode="dd/mm/yyyy">
                  <c:v>41513</c:v>
                </c:pt>
                <c:pt idx="42" formatCode="dd/mm/yyyy">
                  <c:v>41514</c:v>
                </c:pt>
                <c:pt idx="43" formatCode="dd/mm/yyyy">
                  <c:v>41515</c:v>
                </c:pt>
                <c:pt idx="44" formatCode="dd/mm/yyyy">
                  <c:v>41516</c:v>
                </c:pt>
                <c:pt idx="45" formatCode="dd/mm/yyyy">
                  <c:v>41519</c:v>
                </c:pt>
                <c:pt idx="46" formatCode="dd/mm/yyyy">
                  <c:v>41520</c:v>
                </c:pt>
                <c:pt idx="47" formatCode="dd/mm/yyyy">
                  <c:v>41521</c:v>
                </c:pt>
                <c:pt idx="48" formatCode="dd/mm/yyyy">
                  <c:v>41522</c:v>
                </c:pt>
                <c:pt idx="49" formatCode="dd/mm/yyyy">
                  <c:v>41523</c:v>
                </c:pt>
                <c:pt idx="50" formatCode="dd/mm/yyyy">
                  <c:v>41526</c:v>
                </c:pt>
                <c:pt idx="51" formatCode="dd/mm/yyyy">
                  <c:v>41527</c:v>
                </c:pt>
                <c:pt idx="52" formatCode="dd/mm/yyyy">
                  <c:v>41528</c:v>
                </c:pt>
                <c:pt idx="53" formatCode="dd/mm/yyyy">
                  <c:v>41529</c:v>
                </c:pt>
                <c:pt idx="54" formatCode="dd/mm/yyyy">
                  <c:v>41530</c:v>
                </c:pt>
                <c:pt idx="55" formatCode="dd/mm/yyyy">
                  <c:v>41533</c:v>
                </c:pt>
                <c:pt idx="56" formatCode="dd/mm/yyyy">
                  <c:v>41534</c:v>
                </c:pt>
                <c:pt idx="57" formatCode="dd/mm/yyyy">
                  <c:v>41535</c:v>
                </c:pt>
                <c:pt idx="58" formatCode="dd/mm/yyyy">
                  <c:v>41536</c:v>
                </c:pt>
                <c:pt idx="59" formatCode="dd/mm/yyyy">
                  <c:v>41537</c:v>
                </c:pt>
                <c:pt idx="60" formatCode="dd/mm/yyyy">
                  <c:v>41540</c:v>
                </c:pt>
                <c:pt idx="61" formatCode="dd/mm/yyyy">
                  <c:v>41541</c:v>
                </c:pt>
                <c:pt idx="62" formatCode="dd/mm/yyyy">
                  <c:v>41542</c:v>
                </c:pt>
                <c:pt idx="63" formatCode="dd/mm/yyyy">
                  <c:v>41543</c:v>
                </c:pt>
                <c:pt idx="64" formatCode="dd/mm/yyyy">
                  <c:v>41544</c:v>
                </c:pt>
                <c:pt idx="65" formatCode="dd/mm/yyyy">
                  <c:v>41547</c:v>
                </c:pt>
                <c:pt idx="66" formatCode="dd/mm/yyyy">
                  <c:v>41548</c:v>
                </c:pt>
                <c:pt idx="67" formatCode="dd/mm/yyyy">
                  <c:v>41549</c:v>
                </c:pt>
                <c:pt idx="68" formatCode="dd/mm/yyyy">
                  <c:v>41551</c:v>
                </c:pt>
                <c:pt idx="69" formatCode="dd/mm/yyyy">
                  <c:v>41554</c:v>
                </c:pt>
                <c:pt idx="70" formatCode="dd/mm/yyyy">
                  <c:v>41555</c:v>
                </c:pt>
                <c:pt idx="71" formatCode="dd/mm/yyyy">
                  <c:v>41556</c:v>
                </c:pt>
                <c:pt idx="72" formatCode="dd/mm/yyyy">
                  <c:v>41557</c:v>
                </c:pt>
                <c:pt idx="73" formatCode="dd/mm/yyyy">
                  <c:v>41558</c:v>
                </c:pt>
                <c:pt idx="74" formatCode="dd/mm/yyyy">
                  <c:v>41561</c:v>
                </c:pt>
                <c:pt idx="75" formatCode="dd/mm/yyyy">
                  <c:v>41562</c:v>
                </c:pt>
                <c:pt idx="76" formatCode="dd/mm/yyyy">
                  <c:v>41563</c:v>
                </c:pt>
                <c:pt idx="77" formatCode="dd/mm/yyyy">
                  <c:v>41564</c:v>
                </c:pt>
                <c:pt idx="78" formatCode="dd/mm/yyyy">
                  <c:v>41565</c:v>
                </c:pt>
                <c:pt idx="79" formatCode="dd/mm/yyyy">
                  <c:v>41568</c:v>
                </c:pt>
                <c:pt idx="80" formatCode="dd/mm/yyyy">
                  <c:v>41569</c:v>
                </c:pt>
                <c:pt idx="81" formatCode="dd/mm/yyyy">
                  <c:v>41570</c:v>
                </c:pt>
                <c:pt idx="82" formatCode="dd/mm/yyyy">
                  <c:v>41571</c:v>
                </c:pt>
                <c:pt idx="83" formatCode="dd/mm/yyyy">
                  <c:v>41572</c:v>
                </c:pt>
                <c:pt idx="84" formatCode="dd/mm/yyyy">
                  <c:v>41575</c:v>
                </c:pt>
                <c:pt idx="85" formatCode="dd/mm/yyyy">
                  <c:v>41576</c:v>
                </c:pt>
                <c:pt idx="86" formatCode="dd/mm/yyyy">
                  <c:v>41577</c:v>
                </c:pt>
                <c:pt idx="87" formatCode="dd/mm/yyyy">
                  <c:v>41578</c:v>
                </c:pt>
                <c:pt idx="88" formatCode="dd/mm/yyyy">
                  <c:v>41579</c:v>
                </c:pt>
                <c:pt idx="89" formatCode="dd/mm/yyyy">
                  <c:v>41582</c:v>
                </c:pt>
                <c:pt idx="90" formatCode="dd/mm/yyyy">
                  <c:v>41583</c:v>
                </c:pt>
              </c:numCache>
            </c:numRef>
          </c:cat>
          <c:val>
            <c:numRef>
              <c:f>Tabelle1!$D$83:$D$173</c:f>
              <c:numCache>
                <c:formatCode>0.0</c:formatCode>
                <c:ptCount val="91"/>
                <c:pt idx="0">
                  <c:v>297</c:v>
                </c:pt>
                <c:pt idx="1">
                  <c:v>297</c:v>
                </c:pt>
                <c:pt idx="2">
                  <c:v>294</c:v>
                </c:pt>
                <c:pt idx="3">
                  <c:v>294</c:v>
                </c:pt>
                <c:pt idx="4">
                  <c:v>292</c:v>
                </c:pt>
                <c:pt idx="5">
                  <c:v>281</c:v>
                </c:pt>
                <c:pt idx="6">
                  <c:v>279</c:v>
                </c:pt>
                <c:pt idx="7" formatCode="General">
                  <c:v>276</c:v>
                </c:pt>
                <c:pt idx="8" formatCode="General">
                  <c:v>276</c:v>
                </c:pt>
                <c:pt idx="9" formatCode="General">
                  <c:v>273</c:v>
                </c:pt>
                <c:pt idx="10" formatCode="General">
                  <c:v>264</c:v>
                </c:pt>
                <c:pt idx="11" formatCode="General">
                  <c:v>263</c:v>
                </c:pt>
                <c:pt idx="12" formatCode="General">
                  <c:v>260</c:v>
                </c:pt>
                <c:pt idx="13" formatCode="General">
                  <c:v>260</c:v>
                </c:pt>
                <c:pt idx="14" formatCode="General">
                  <c:v>260</c:v>
                </c:pt>
                <c:pt idx="15" formatCode="General">
                  <c:v>258</c:v>
                </c:pt>
                <c:pt idx="16" formatCode="General">
                  <c:v>255</c:v>
                </c:pt>
                <c:pt idx="17" formatCode="General">
                  <c:v>249</c:v>
                </c:pt>
                <c:pt idx="18" formatCode="General">
                  <c:v>242</c:v>
                </c:pt>
                <c:pt idx="19" formatCode="General">
                  <c:v>237</c:v>
                </c:pt>
                <c:pt idx="20" formatCode="General">
                  <c:v>224</c:v>
                </c:pt>
                <c:pt idx="21" formatCode="General">
                  <c:v>220</c:v>
                </c:pt>
                <c:pt idx="22" formatCode="General">
                  <c:v>218</c:v>
                </c:pt>
                <c:pt idx="23" formatCode="General">
                  <c:v>205</c:v>
                </c:pt>
                <c:pt idx="24" formatCode="General">
                  <c:v>206</c:v>
                </c:pt>
                <c:pt idx="25" formatCode="General">
                  <c:v>205</c:v>
                </c:pt>
                <c:pt idx="26" formatCode="General">
                  <c:v>202</c:v>
                </c:pt>
                <c:pt idx="27" formatCode="General">
                  <c:v>198</c:v>
                </c:pt>
                <c:pt idx="28" formatCode="General">
                  <c:v>194</c:v>
                </c:pt>
                <c:pt idx="29" formatCode="General">
                  <c:v>193</c:v>
                </c:pt>
                <c:pt idx="30" formatCode="General">
                  <c:v>193</c:v>
                </c:pt>
                <c:pt idx="31" formatCode="General">
                  <c:v>195</c:v>
                </c:pt>
                <c:pt idx="32" formatCode="General">
                  <c:v>190</c:v>
                </c:pt>
                <c:pt idx="33" formatCode="General">
                  <c:v>192</c:v>
                </c:pt>
                <c:pt idx="34" formatCode="General">
                  <c:v>194</c:v>
                </c:pt>
                <c:pt idx="35" formatCode="General">
                  <c:v>197</c:v>
                </c:pt>
                <c:pt idx="36" formatCode="General">
                  <c:v>196</c:v>
                </c:pt>
                <c:pt idx="37" formatCode="General">
                  <c:v>204</c:v>
                </c:pt>
                <c:pt idx="38" formatCode="General">
                  <c:v>209</c:v>
                </c:pt>
                <c:pt idx="39" formatCode="General">
                  <c:v>208</c:v>
                </c:pt>
                <c:pt idx="40" formatCode="General">
                  <c:v>225</c:v>
                </c:pt>
                <c:pt idx="41" formatCode="General">
                  <c:v>228</c:v>
                </c:pt>
                <c:pt idx="42" formatCode="General">
                  <c:v>226</c:v>
                </c:pt>
                <c:pt idx="43" formatCode="General">
                  <c:v>221</c:v>
                </c:pt>
                <c:pt idx="44" formatCode="General">
                  <c:v>218</c:v>
                </c:pt>
                <c:pt idx="45" formatCode="General">
                  <c:v>218</c:v>
                </c:pt>
                <c:pt idx="46" formatCode="General">
                  <c:v>220</c:v>
                </c:pt>
                <c:pt idx="47" formatCode="General">
                  <c:v>218</c:v>
                </c:pt>
                <c:pt idx="48" formatCode="General">
                  <c:v>216</c:v>
                </c:pt>
                <c:pt idx="49" formatCode="General">
                  <c:v>209</c:v>
                </c:pt>
                <c:pt idx="50" formatCode="General">
                  <c:v>207</c:v>
                </c:pt>
                <c:pt idx="51" formatCode="General">
                  <c:v>203</c:v>
                </c:pt>
                <c:pt idx="52" formatCode="General">
                  <c:v>205</c:v>
                </c:pt>
                <c:pt idx="53" formatCode="General">
                  <c:v>211</c:v>
                </c:pt>
                <c:pt idx="54" formatCode="General">
                  <c:v>215</c:v>
                </c:pt>
                <c:pt idx="55" formatCode="General">
                  <c:v>215</c:v>
                </c:pt>
                <c:pt idx="56" formatCode="General">
                  <c:v>213</c:v>
                </c:pt>
                <c:pt idx="57" formatCode="General">
                  <c:v>213</c:v>
                </c:pt>
                <c:pt idx="58" formatCode="General">
                  <c:v>213.4</c:v>
                </c:pt>
                <c:pt idx="59" formatCode="General">
                  <c:v>213</c:v>
                </c:pt>
                <c:pt idx="60" formatCode="General">
                  <c:v>212</c:v>
                </c:pt>
                <c:pt idx="61" formatCode="General">
                  <c:v>211</c:v>
                </c:pt>
                <c:pt idx="62" formatCode="General">
                  <c:v>212</c:v>
                </c:pt>
                <c:pt idx="63" formatCode="General">
                  <c:v>209</c:v>
                </c:pt>
                <c:pt idx="64" formatCode="General">
                  <c:v>211</c:v>
                </c:pt>
                <c:pt idx="65" formatCode="General">
                  <c:v>213</c:v>
                </c:pt>
                <c:pt idx="66" formatCode="General">
                  <c:v>209</c:v>
                </c:pt>
                <c:pt idx="67" formatCode="General">
                  <c:v>213</c:v>
                </c:pt>
                <c:pt idx="68" formatCode="General">
                  <c:v>220</c:v>
                </c:pt>
                <c:pt idx="69" formatCode="General">
                  <c:v>224</c:v>
                </c:pt>
                <c:pt idx="70" formatCode="General">
                  <c:v>223</c:v>
                </c:pt>
                <c:pt idx="71" formatCode="General">
                  <c:v>219</c:v>
                </c:pt>
                <c:pt idx="72" formatCode="General">
                  <c:v>219</c:v>
                </c:pt>
                <c:pt idx="73" formatCode="General">
                  <c:v>220</c:v>
                </c:pt>
                <c:pt idx="74" formatCode="General">
                  <c:v>219</c:v>
                </c:pt>
                <c:pt idx="75" formatCode="General">
                  <c:v>220</c:v>
                </c:pt>
                <c:pt idx="76" formatCode="General">
                  <c:v>223</c:v>
                </c:pt>
                <c:pt idx="77" formatCode="General">
                  <c:v>226</c:v>
                </c:pt>
                <c:pt idx="78" formatCode="General">
                  <c:v>238</c:v>
                </c:pt>
                <c:pt idx="79" formatCode="General">
                  <c:v>239</c:v>
                </c:pt>
                <c:pt idx="80" formatCode="General">
                  <c:v>237</c:v>
                </c:pt>
                <c:pt idx="81" formatCode="General">
                  <c:v>239</c:v>
                </c:pt>
                <c:pt idx="82" formatCode="General">
                  <c:v>244</c:v>
                </c:pt>
                <c:pt idx="83" formatCode="General">
                  <c:v>244</c:v>
                </c:pt>
                <c:pt idx="84" formatCode="General">
                  <c:v>242</c:v>
                </c:pt>
                <c:pt idx="85" formatCode="General">
                  <c:v>236</c:v>
                </c:pt>
                <c:pt idx="86" formatCode="General">
                  <c:v>235</c:v>
                </c:pt>
                <c:pt idx="87" formatCode="General">
                  <c:v>235</c:v>
                </c:pt>
                <c:pt idx="89">
                  <c:v>232</c:v>
                </c:pt>
                <c:pt idx="90">
                  <c:v>230</c:v>
                </c:pt>
              </c:numCache>
            </c:numRef>
          </c:val>
        </c:ser>
        <c:marker val="1"/>
        <c:axId val="50589056"/>
        <c:axId val="84681472"/>
      </c:lineChart>
      <c:dateAx>
        <c:axId val="50589056"/>
        <c:scaling>
          <c:orientation val="minMax"/>
          <c:max val="41579"/>
          <c:min val="41456"/>
        </c:scaling>
        <c:axPos val="b"/>
        <c:numFmt formatCode="[$-409]mmm\-yy;@" sourceLinked="0"/>
        <c:tickLblPos val="nextTo"/>
        <c:crossAx val="84681472"/>
        <c:crosses val="autoZero"/>
        <c:auto val="1"/>
        <c:lblOffset val="100"/>
        <c:baseTimeUnit val="days"/>
        <c:majorUnit val="1"/>
        <c:majorTimeUnit val="months"/>
      </c:dateAx>
      <c:valAx>
        <c:axId val="84681472"/>
        <c:scaling>
          <c:orientation val="minMax"/>
          <c:max val="540"/>
          <c:min val="180"/>
        </c:scaling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de-DE" b="0">
                    <a:latin typeface="Open Sans" pitchFamily="34" charset="0"/>
                    <a:ea typeface="Open Sans" pitchFamily="34" charset="0"/>
                    <a:cs typeface="Open Sans" pitchFamily="34" charset="0"/>
                  </a:rPr>
                  <a:t>EUR/t</a:t>
                </a:r>
              </a:p>
            </c:rich>
          </c:tx>
          <c:layout>
            <c:manualLayout>
              <c:xMode val="edge"/>
              <c:yMode val="edge"/>
              <c:x val="5.3099561403508813E-2"/>
              <c:y val="0.23854017094017094"/>
            </c:manualLayout>
          </c:layout>
        </c:title>
        <c:numFmt formatCode="General" sourceLinked="1"/>
        <c:tickLblPos val="nextTo"/>
        <c:spPr>
          <a:ln>
            <a:noFill/>
          </a:ln>
        </c:spPr>
        <c:crossAx val="50589056"/>
        <c:crossesAt val="41334"/>
        <c:crossBetween val="midCat"/>
        <c:majorUnit val="60"/>
      </c:valAx>
    </c:plotArea>
    <c:legend>
      <c:legendPos val="r"/>
      <c:layout>
        <c:manualLayout>
          <c:xMode val="edge"/>
          <c:yMode val="edge"/>
          <c:x val="0.29187616959064366"/>
          <c:y val="0.45639358974358984"/>
          <c:w val="0.30173640350877196"/>
          <c:h val="0.13007948717948731"/>
        </c:manualLayout>
      </c:layout>
      <c:txPr>
        <a:bodyPr/>
        <a:lstStyle/>
        <a:p>
          <a:pPr>
            <a:defRPr>
              <a:latin typeface="Open Sans Light" pitchFamily="34" charset="0"/>
              <a:ea typeface="Open Sans Light" pitchFamily="34" charset="0"/>
              <a:cs typeface="Open Sans Light" pitchFamily="34" charset="0"/>
            </a:defRPr>
          </a:pPr>
          <a:endParaRPr lang="de-DE"/>
        </a:p>
      </c:txPr>
    </c:legend>
    <c:plotVisOnly val="1"/>
  </c:chart>
  <c:spPr>
    <a:ln>
      <a:noFill/>
    </a:ln>
  </c:spPr>
  <c:txPr>
    <a:bodyPr/>
    <a:lstStyle/>
    <a:p>
      <a:pPr>
        <a:defRPr>
          <a:latin typeface="Open Sans" pitchFamily="34" charset="0"/>
          <a:ea typeface="Open Sans" pitchFamily="34" charset="0"/>
          <a:cs typeface="Open Sans" pitchFamily="34" charset="0"/>
        </a:defRPr>
      </a:pPr>
      <a:endParaRPr lang="de-DE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0.00139</cdr:x>
      <cdr:y>0.16689</cdr:y>
    </cdr:from>
    <cdr:to>
      <cdr:x>0.99985</cdr:x>
      <cdr:y>0.16689</cdr:y>
    </cdr:to>
    <cdr:sp macro="" textlink="">
      <cdr:nvSpPr>
        <cdr:cNvPr id="3" name="Gerade Verbindung 2"/>
        <cdr:cNvSpPr/>
      </cdr:nvSpPr>
      <cdr:spPr>
        <a:xfrm xmlns:a="http://schemas.openxmlformats.org/drawingml/2006/main">
          <a:off x="9525" y="7810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0.00139</cdr:x>
      <cdr:y>0.86702</cdr:y>
    </cdr:from>
    <cdr:to>
      <cdr:x>0.99985</cdr:x>
      <cdr:y>0.86702</cdr:y>
    </cdr:to>
    <cdr:sp macro="" textlink="">
      <cdr:nvSpPr>
        <cdr:cNvPr id="5" name="Gerade Verbindung 4"/>
        <cdr:cNvSpPr/>
      </cdr:nvSpPr>
      <cdr:spPr>
        <a:xfrm xmlns:a="http://schemas.openxmlformats.org/drawingml/2006/main">
          <a:off x="9525" y="40576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0.09051</cdr:x>
      <cdr:y>0.90365</cdr:y>
    </cdr:from>
    <cdr:to>
      <cdr:x>0.2242</cdr:x>
      <cdr:y>1</cdr:y>
    </cdr:to>
    <cdr:sp macro="" textlink="">
      <cdr:nvSpPr>
        <cdr:cNvPr id="6" name="Textfeld 5"/>
        <cdr:cNvSpPr txBox="1"/>
      </cdr:nvSpPr>
      <cdr:spPr>
        <a:xfrm xmlns:a="http://schemas.openxmlformats.org/drawingml/2006/main">
          <a:off x="619105" y="4238607"/>
          <a:ext cx="914439" cy="4509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de-DE" sz="900">
              <a:latin typeface="Open Sans" pitchFamily="34" charset="0"/>
              <a:ea typeface="Open Sans" pitchFamily="34" charset="0"/>
              <a:cs typeface="Open Sans" pitchFamily="34" charset="0"/>
            </a:rPr>
            <a:t>Quelle: AMI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0.00139</cdr:x>
      <cdr:y>0.16689</cdr:y>
    </cdr:from>
    <cdr:to>
      <cdr:x>0.99985</cdr:x>
      <cdr:y>0.16689</cdr:y>
    </cdr:to>
    <cdr:sp macro="" textlink="">
      <cdr:nvSpPr>
        <cdr:cNvPr id="3" name="Gerade Verbindung 2"/>
        <cdr:cNvSpPr/>
      </cdr:nvSpPr>
      <cdr:spPr>
        <a:xfrm xmlns:a="http://schemas.openxmlformats.org/drawingml/2006/main">
          <a:off x="9525" y="7810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0.00139</cdr:x>
      <cdr:y>0.86702</cdr:y>
    </cdr:from>
    <cdr:to>
      <cdr:x>0.99985</cdr:x>
      <cdr:y>0.86702</cdr:y>
    </cdr:to>
    <cdr:sp macro="" textlink="">
      <cdr:nvSpPr>
        <cdr:cNvPr id="5" name="Gerade Verbindung 4"/>
        <cdr:cNvSpPr/>
      </cdr:nvSpPr>
      <cdr:spPr>
        <a:xfrm xmlns:a="http://schemas.openxmlformats.org/drawingml/2006/main">
          <a:off x="9525" y="4057650"/>
          <a:ext cx="6829425" cy="0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ysClr val="windowText" lastClr="000000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0.09051</cdr:x>
      <cdr:y>0.90365</cdr:y>
    </cdr:from>
    <cdr:to>
      <cdr:x>0.2242</cdr:x>
      <cdr:y>1</cdr:y>
    </cdr:to>
    <cdr:sp macro="" textlink="">
      <cdr:nvSpPr>
        <cdr:cNvPr id="6" name="Textfeld 5"/>
        <cdr:cNvSpPr txBox="1"/>
      </cdr:nvSpPr>
      <cdr:spPr>
        <a:xfrm xmlns:a="http://schemas.openxmlformats.org/drawingml/2006/main">
          <a:off x="619105" y="4238607"/>
          <a:ext cx="914439" cy="4509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de-DE" sz="900">
              <a:latin typeface="Open Sans" pitchFamily="34" charset="0"/>
              <a:ea typeface="Open Sans" pitchFamily="34" charset="0"/>
              <a:cs typeface="Open Sans" pitchFamily="34" charset="0"/>
            </a:rPr>
            <a:t>Source: AMI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AAEC9-DE15-41C1-A3B9-D82380182D0F}" type="datetimeFigureOut">
              <a:rPr lang="de-DE" smtClean="0"/>
              <a:pPr/>
              <a:t>08.11.2013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05726-BAD5-44CF-800D-50B8966D1C8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m 5"/>
          <p:cNvGraphicFramePr/>
          <p:nvPr/>
        </p:nvGraphicFramePr>
        <p:xfrm>
          <a:off x="1152000" y="1089000"/>
          <a:ext cx="684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/>
        </p:nvGraphicFramePr>
        <p:xfrm>
          <a:off x="1152000" y="1089000"/>
          <a:ext cx="684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Bildschirmpräsentation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Larissa-Design</vt:lpstr>
      <vt:lpstr>Folie 1</vt:lpstr>
      <vt:lpstr>Folie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bburghardt</dc:creator>
  <cp:lastModifiedBy>bburghardt</cp:lastModifiedBy>
  <cp:revision>2</cp:revision>
  <dcterms:created xsi:type="dcterms:W3CDTF">2013-11-08T10:03:22Z</dcterms:created>
  <dcterms:modified xsi:type="dcterms:W3CDTF">2013-11-08T10:07:35Z</dcterms:modified>
</cp:coreProperties>
</file>