
<file path=[Content_Types].xml><?xml version="1.0" encoding="utf-8"?>
<Types xmlns="http://schemas.openxmlformats.org/package/2006/content-types"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charts/chart1.xml" ContentType="application/vnd.openxmlformats-officedocument.drawingml.char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145" d="100"/>
          <a:sy n="145" d="100"/>
        </p:scale>
        <p:origin x="-6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titan\Produktbereiche\Pflanzenbau\&#214;lsaaten\Bericht\UFOP\Wochengrafik\2013%2046.xlsx" TargetMode="External"/><Relationship Id="rId2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DE"/>
  <c:style val="2"/>
  <c:chart>
    <c:title>
      <c:tx>
        <c:rich>
          <a:bodyPr/>
          <a:lstStyle/>
          <a:p>
            <a:pPr>
              <a:defRPr/>
            </a:pPr>
            <a:r>
              <a:rPr lang="en-US" sz="1600"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Sojaernten</a:t>
            </a:r>
            <a:r>
              <a:rPr lang="en-US" sz="1600" baseline="0"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 der wichtigsten Exporteure</a:t>
            </a:r>
            <a:endParaRPr lang="en-US" sz="1400" b="0">
              <a:latin typeface="Open Sans Light" pitchFamily="34" charset="0"/>
              <a:ea typeface="Open Sans Light" pitchFamily="34" charset="0"/>
              <a:cs typeface="Open Sans Light" pitchFamily="34" charset="0"/>
            </a:endParaRPr>
          </a:p>
        </c:rich>
      </c:tx>
      <c:layout>
        <c:manualLayout>
          <c:xMode val="edge"/>
          <c:yMode val="edge"/>
          <c:x val="0.241311403508772"/>
          <c:y val="0.0464034188034189"/>
        </c:manualLayout>
      </c:layout>
      <c:overlay val="1"/>
    </c:title>
    <c:plotArea>
      <c:layout>
        <c:manualLayout>
          <c:layoutTarget val="inner"/>
          <c:xMode val="edge"/>
          <c:yMode val="edge"/>
          <c:x val="0.118555263157895"/>
          <c:y val="0.225937788728057"/>
          <c:w val="0.796683479532164"/>
          <c:h val="0.57220411445157"/>
        </c:manualLayout>
      </c:layout>
      <c:barChart>
        <c:barDir val="col"/>
        <c:grouping val="clustered"/>
        <c:ser>
          <c:idx val="3"/>
          <c:order val="0"/>
          <c:tx>
            <c:strRef>
              <c:f>Tabelle1!$E$1</c:f>
              <c:strCache>
                <c:ptCount val="1"/>
                <c:pt idx="0">
                  <c:v>USA</c:v>
                </c:pt>
              </c:strCache>
            </c:strRef>
          </c:tx>
          <c:cat>
            <c:strRef>
              <c:f>Tabelle1!$A$3:$A$23</c:f>
              <c:strCache>
                <c:ptCount val="21"/>
                <c:pt idx="0">
                  <c:v>93/94</c:v>
                </c:pt>
                <c:pt idx="1">
                  <c:v>94/95</c:v>
                </c:pt>
                <c:pt idx="2">
                  <c:v>95/96</c:v>
                </c:pt>
                <c:pt idx="3">
                  <c:v>96/97</c:v>
                </c:pt>
                <c:pt idx="4">
                  <c:v>97/98</c:v>
                </c:pt>
                <c:pt idx="5">
                  <c:v>98/99</c:v>
                </c:pt>
                <c:pt idx="6">
                  <c:v>99/00</c:v>
                </c:pt>
                <c:pt idx="7">
                  <c:v>00/01</c:v>
                </c:pt>
                <c:pt idx="8">
                  <c:v>01/02</c:v>
                </c:pt>
                <c:pt idx="9">
                  <c:v>02/03</c:v>
                </c:pt>
                <c:pt idx="10">
                  <c:v>03/04</c:v>
                </c:pt>
                <c:pt idx="11">
                  <c:v>04/05</c:v>
                </c:pt>
                <c:pt idx="12">
                  <c:v>05/06</c:v>
                </c:pt>
                <c:pt idx="13">
                  <c:v>06/07</c:v>
                </c:pt>
                <c:pt idx="14">
                  <c:v>07/08</c:v>
                </c:pt>
                <c:pt idx="15">
                  <c:v>08/09</c:v>
                </c:pt>
                <c:pt idx="16">
                  <c:v>09/10</c:v>
                </c:pt>
                <c:pt idx="17">
                  <c:v>10/11</c:v>
                </c:pt>
                <c:pt idx="18">
                  <c:v>11/12</c:v>
                </c:pt>
                <c:pt idx="19">
                  <c:v>12/13v</c:v>
                </c:pt>
                <c:pt idx="20">
                  <c:v>13/14s</c:v>
                </c:pt>
              </c:strCache>
            </c:strRef>
          </c:cat>
          <c:val>
            <c:numRef>
              <c:f>Tabelle1!$E$3:$E$23</c:f>
              <c:numCache>
                <c:formatCode>#,##0</c:formatCode>
                <c:ptCount val="21"/>
                <c:pt idx="0">
                  <c:v>50.885</c:v>
                </c:pt>
                <c:pt idx="1">
                  <c:v>68.444</c:v>
                </c:pt>
                <c:pt idx="2">
                  <c:v>59.17400000000001</c:v>
                </c:pt>
                <c:pt idx="3">
                  <c:v>64.78</c:v>
                </c:pt>
                <c:pt idx="4">
                  <c:v>73.17599999999999</c:v>
                </c:pt>
                <c:pt idx="5">
                  <c:v>74.59800000000001</c:v>
                </c:pt>
                <c:pt idx="6">
                  <c:v>72.224</c:v>
                </c:pt>
                <c:pt idx="7">
                  <c:v>75.055</c:v>
                </c:pt>
                <c:pt idx="8">
                  <c:v>78.67199999999998</c:v>
                </c:pt>
                <c:pt idx="9">
                  <c:v>75.01</c:v>
                </c:pt>
                <c:pt idx="10">
                  <c:v>66.783</c:v>
                </c:pt>
                <c:pt idx="11">
                  <c:v>85.019</c:v>
                </c:pt>
                <c:pt idx="12">
                  <c:v>83.507</c:v>
                </c:pt>
                <c:pt idx="13">
                  <c:v>87.001</c:v>
                </c:pt>
                <c:pt idx="14">
                  <c:v>72.85899999999998</c:v>
                </c:pt>
                <c:pt idx="15">
                  <c:v>80.749</c:v>
                </c:pt>
                <c:pt idx="16">
                  <c:v>91.417</c:v>
                </c:pt>
                <c:pt idx="17">
                  <c:v>90.60499999999998</c:v>
                </c:pt>
                <c:pt idx="18">
                  <c:v>84.192</c:v>
                </c:pt>
                <c:pt idx="19">
                  <c:v>82.561</c:v>
                </c:pt>
                <c:pt idx="20">
                  <c:v>88.661</c:v>
                </c:pt>
              </c:numCache>
            </c:numRef>
          </c:val>
        </c:ser>
        <c:ser>
          <c:idx val="2"/>
          <c:order val="1"/>
          <c:tx>
            <c:strRef>
              <c:f>Tabelle1!$C$1</c:f>
              <c:strCache>
                <c:ptCount val="1"/>
                <c:pt idx="0">
                  <c:v>Brasilien</c:v>
                </c:pt>
              </c:strCache>
            </c:strRef>
          </c:tx>
          <c:cat>
            <c:strRef>
              <c:f>Tabelle1!$A$3:$A$23</c:f>
              <c:strCache>
                <c:ptCount val="21"/>
                <c:pt idx="0">
                  <c:v>93/94</c:v>
                </c:pt>
                <c:pt idx="1">
                  <c:v>94/95</c:v>
                </c:pt>
                <c:pt idx="2">
                  <c:v>95/96</c:v>
                </c:pt>
                <c:pt idx="3">
                  <c:v>96/97</c:v>
                </c:pt>
                <c:pt idx="4">
                  <c:v>97/98</c:v>
                </c:pt>
                <c:pt idx="5">
                  <c:v>98/99</c:v>
                </c:pt>
                <c:pt idx="6">
                  <c:v>99/00</c:v>
                </c:pt>
                <c:pt idx="7">
                  <c:v>00/01</c:v>
                </c:pt>
                <c:pt idx="8">
                  <c:v>01/02</c:v>
                </c:pt>
                <c:pt idx="9">
                  <c:v>02/03</c:v>
                </c:pt>
                <c:pt idx="10">
                  <c:v>03/04</c:v>
                </c:pt>
                <c:pt idx="11">
                  <c:v>04/05</c:v>
                </c:pt>
                <c:pt idx="12">
                  <c:v>05/06</c:v>
                </c:pt>
                <c:pt idx="13">
                  <c:v>06/07</c:v>
                </c:pt>
                <c:pt idx="14">
                  <c:v>07/08</c:v>
                </c:pt>
                <c:pt idx="15">
                  <c:v>08/09</c:v>
                </c:pt>
                <c:pt idx="16">
                  <c:v>09/10</c:v>
                </c:pt>
                <c:pt idx="17">
                  <c:v>10/11</c:v>
                </c:pt>
                <c:pt idx="18">
                  <c:v>11/12</c:v>
                </c:pt>
                <c:pt idx="19">
                  <c:v>12/13v</c:v>
                </c:pt>
                <c:pt idx="20">
                  <c:v>13/14s</c:v>
                </c:pt>
              </c:strCache>
            </c:strRef>
          </c:cat>
          <c:val>
            <c:numRef>
              <c:f>Tabelle1!$C$3:$C$23</c:f>
              <c:numCache>
                <c:formatCode>#,##0</c:formatCode>
                <c:ptCount val="21"/>
                <c:pt idx="0">
                  <c:v>24.7</c:v>
                </c:pt>
                <c:pt idx="1">
                  <c:v>25.9</c:v>
                </c:pt>
                <c:pt idx="2">
                  <c:v>24.15</c:v>
                </c:pt>
                <c:pt idx="3">
                  <c:v>27.3</c:v>
                </c:pt>
                <c:pt idx="4">
                  <c:v>32.5</c:v>
                </c:pt>
                <c:pt idx="5">
                  <c:v>31.3</c:v>
                </c:pt>
                <c:pt idx="6">
                  <c:v>34.7</c:v>
                </c:pt>
                <c:pt idx="7">
                  <c:v>39.5</c:v>
                </c:pt>
                <c:pt idx="8">
                  <c:v>43.5</c:v>
                </c:pt>
                <c:pt idx="9">
                  <c:v>52.0</c:v>
                </c:pt>
                <c:pt idx="10">
                  <c:v>51.0</c:v>
                </c:pt>
                <c:pt idx="11">
                  <c:v>53.0</c:v>
                </c:pt>
                <c:pt idx="12">
                  <c:v>57.0</c:v>
                </c:pt>
                <c:pt idx="13">
                  <c:v>59.0</c:v>
                </c:pt>
                <c:pt idx="14">
                  <c:v>61.0</c:v>
                </c:pt>
                <c:pt idx="15">
                  <c:v>57.8</c:v>
                </c:pt>
                <c:pt idx="16">
                  <c:v>69.0</c:v>
                </c:pt>
                <c:pt idx="17">
                  <c:v>75.3</c:v>
                </c:pt>
                <c:pt idx="18">
                  <c:v>66.5</c:v>
                </c:pt>
                <c:pt idx="19">
                  <c:v>82.0</c:v>
                </c:pt>
                <c:pt idx="20">
                  <c:v>88.0</c:v>
                </c:pt>
              </c:numCache>
            </c:numRef>
          </c:val>
        </c:ser>
        <c:ser>
          <c:idx val="1"/>
          <c:order val="2"/>
          <c:tx>
            <c:strRef>
              <c:f>Tabelle1!$B$1</c:f>
              <c:strCache>
                <c:ptCount val="1"/>
                <c:pt idx="0">
                  <c:v>Argentinien</c:v>
                </c:pt>
              </c:strCache>
            </c:strRef>
          </c:tx>
          <c:cat>
            <c:strRef>
              <c:f>Tabelle1!$A$3:$A$23</c:f>
              <c:strCache>
                <c:ptCount val="21"/>
                <c:pt idx="0">
                  <c:v>93/94</c:v>
                </c:pt>
                <c:pt idx="1">
                  <c:v>94/95</c:v>
                </c:pt>
                <c:pt idx="2">
                  <c:v>95/96</c:v>
                </c:pt>
                <c:pt idx="3">
                  <c:v>96/97</c:v>
                </c:pt>
                <c:pt idx="4">
                  <c:v>97/98</c:v>
                </c:pt>
                <c:pt idx="5">
                  <c:v>98/99</c:v>
                </c:pt>
                <c:pt idx="6">
                  <c:v>99/00</c:v>
                </c:pt>
                <c:pt idx="7">
                  <c:v>00/01</c:v>
                </c:pt>
                <c:pt idx="8">
                  <c:v>01/02</c:v>
                </c:pt>
                <c:pt idx="9">
                  <c:v>02/03</c:v>
                </c:pt>
                <c:pt idx="10">
                  <c:v>03/04</c:v>
                </c:pt>
                <c:pt idx="11">
                  <c:v>04/05</c:v>
                </c:pt>
                <c:pt idx="12">
                  <c:v>05/06</c:v>
                </c:pt>
                <c:pt idx="13">
                  <c:v>06/07</c:v>
                </c:pt>
                <c:pt idx="14">
                  <c:v>07/08</c:v>
                </c:pt>
                <c:pt idx="15">
                  <c:v>08/09</c:v>
                </c:pt>
                <c:pt idx="16">
                  <c:v>09/10</c:v>
                </c:pt>
                <c:pt idx="17">
                  <c:v>10/11</c:v>
                </c:pt>
                <c:pt idx="18">
                  <c:v>11/12</c:v>
                </c:pt>
                <c:pt idx="19">
                  <c:v>12/13v</c:v>
                </c:pt>
                <c:pt idx="20">
                  <c:v>13/14s</c:v>
                </c:pt>
              </c:strCache>
            </c:strRef>
          </c:cat>
          <c:val>
            <c:numRef>
              <c:f>Tabelle1!$B$3:$B$23</c:f>
              <c:numCache>
                <c:formatCode>#,##0</c:formatCode>
                <c:ptCount val="21"/>
                <c:pt idx="0">
                  <c:v>12.4</c:v>
                </c:pt>
                <c:pt idx="1">
                  <c:v>12.5</c:v>
                </c:pt>
                <c:pt idx="2">
                  <c:v>12.48</c:v>
                </c:pt>
                <c:pt idx="3">
                  <c:v>11.2</c:v>
                </c:pt>
                <c:pt idx="4">
                  <c:v>19.5</c:v>
                </c:pt>
                <c:pt idx="5">
                  <c:v>20.0</c:v>
                </c:pt>
                <c:pt idx="6">
                  <c:v>21.2</c:v>
                </c:pt>
                <c:pt idx="7">
                  <c:v>27.8</c:v>
                </c:pt>
                <c:pt idx="8">
                  <c:v>30.0</c:v>
                </c:pt>
                <c:pt idx="9">
                  <c:v>35.5</c:v>
                </c:pt>
                <c:pt idx="10">
                  <c:v>33.0</c:v>
                </c:pt>
                <c:pt idx="11">
                  <c:v>39.0</c:v>
                </c:pt>
                <c:pt idx="12">
                  <c:v>40.5</c:v>
                </c:pt>
                <c:pt idx="13">
                  <c:v>48.8</c:v>
                </c:pt>
                <c:pt idx="14">
                  <c:v>46.2</c:v>
                </c:pt>
                <c:pt idx="15">
                  <c:v>32.0</c:v>
                </c:pt>
                <c:pt idx="16">
                  <c:v>54.5</c:v>
                </c:pt>
                <c:pt idx="17">
                  <c:v>49.0</c:v>
                </c:pt>
                <c:pt idx="18">
                  <c:v>40.1</c:v>
                </c:pt>
                <c:pt idx="19">
                  <c:v>49.3</c:v>
                </c:pt>
                <c:pt idx="20">
                  <c:v>53.5</c:v>
                </c:pt>
              </c:numCache>
            </c:numRef>
          </c:val>
        </c:ser>
        <c:axId val="460028584"/>
        <c:axId val="460031736"/>
      </c:barChart>
      <c:catAx>
        <c:axId val="460028584"/>
        <c:scaling>
          <c:orientation val="minMax"/>
        </c:scaling>
        <c:axPos val="b"/>
        <c:numFmt formatCode="[$-407]mmm\/\ yy;@" sourceLinked="0"/>
        <c:tickLblPos val="nextTo"/>
        <c:crossAx val="460031736"/>
        <c:crosses val="autoZero"/>
        <c:auto val="1"/>
        <c:lblAlgn val="ctr"/>
        <c:lblOffset val="100"/>
        <c:tickLblSkip val="2"/>
      </c:catAx>
      <c:valAx>
        <c:axId val="460031736"/>
        <c:scaling>
          <c:orientation val="minMax"/>
        </c:scaling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de-DE" b="0">
                    <a:latin typeface="Open Sans" pitchFamily="34" charset="0"/>
                    <a:ea typeface="Open Sans" pitchFamily="34" charset="0"/>
                    <a:cs typeface="Open Sans" pitchFamily="34" charset="0"/>
                  </a:rPr>
                  <a:t>Mio. t</a:t>
                </a:r>
              </a:p>
            </c:rich>
          </c:tx>
          <c:layout>
            <c:manualLayout>
              <c:xMode val="edge"/>
              <c:yMode val="edge"/>
              <c:x val="0.0475293859649123"/>
              <c:y val="0.248725853582005"/>
            </c:manualLayout>
          </c:layout>
        </c:title>
        <c:numFmt formatCode="#,##0" sourceLinked="1"/>
        <c:tickLblPos val="nextTo"/>
        <c:spPr>
          <a:ln>
            <a:noFill/>
          </a:ln>
        </c:spPr>
        <c:crossAx val="460028584"/>
        <c:crosses val="autoZero"/>
        <c:crossBetween val="between"/>
        <c:majorUnit val="20.0"/>
      </c:valAx>
    </c:plotArea>
    <c:legend>
      <c:legendPos val="r"/>
      <c:layout>
        <c:manualLayout>
          <c:xMode val="edge"/>
          <c:yMode val="edge"/>
          <c:x val="0.126627631578947"/>
          <c:y val="0.24275636877096"/>
          <c:w val="0.486328216374271"/>
          <c:h val="0.0559175148555629"/>
        </c:manualLayout>
      </c:layout>
      <c:txPr>
        <a:bodyPr/>
        <a:lstStyle/>
        <a:p>
          <a:pPr>
            <a:defRPr>
              <a:latin typeface="Open Sans Light" pitchFamily="34" charset="0"/>
              <a:ea typeface="Open Sans Light" pitchFamily="34" charset="0"/>
              <a:cs typeface="Open Sans Light" pitchFamily="34" charset="0"/>
            </a:defRPr>
          </a:pPr>
          <a:endParaRPr lang="de-DE"/>
        </a:p>
      </c:txPr>
    </c:legend>
    <c:plotVisOnly val="1"/>
  </c:chart>
  <c:spPr>
    <a:ln>
      <a:noFill/>
    </a:ln>
  </c:spPr>
  <c:txPr>
    <a:bodyPr/>
    <a:lstStyle/>
    <a:p>
      <a:pPr>
        <a:defRPr>
          <a:latin typeface="Open Sans" pitchFamily="34" charset="0"/>
          <a:ea typeface="Open Sans" pitchFamily="34" charset="0"/>
          <a:cs typeface="Open Sans" pitchFamily="34" charset="0"/>
        </a:defRPr>
      </a:pPr>
      <a:endParaRPr lang="de-DE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0.00154</cdr:x>
      <cdr:y>0.15195</cdr:y>
    </cdr:from>
    <cdr:to>
      <cdr:x>1</cdr:x>
      <cdr:y>0.15195</cdr:y>
    </cdr:to>
    <cdr:sp macro="" textlink="">
      <cdr:nvSpPr>
        <cdr:cNvPr id="3" name="Gerade Verbindung 2"/>
        <cdr:cNvSpPr/>
      </cdr:nvSpPr>
      <cdr:spPr>
        <a:xfrm xmlns:a="http://schemas.openxmlformats.org/drawingml/2006/main">
          <a:off x="28558" y="774789"/>
          <a:ext cx="6829466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ysClr val="windowText" lastClr="00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de-DE"/>
        </a:p>
      </cdr:txBody>
    </cdr:sp>
  </cdr:relSizeAnchor>
  <cdr:relSizeAnchor xmlns:cdr="http://schemas.openxmlformats.org/drawingml/2006/chartDrawing">
    <cdr:from>
      <cdr:x>0</cdr:x>
      <cdr:y>0.8913</cdr:y>
    </cdr:from>
    <cdr:to>
      <cdr:x>0.99846</cdr:x>
      <cdr:y>0.8913</cdr:y>
    </cdr:to>
    <cdr:sp macro="" textlink="">
      <cdr:nvSpPr>
        <cdr:cNvPr id="5" name="Gerade Verbindung 4"/>
        <cdr:cNvSpPr/>
      </cdr:nvSpPr>
      <cdr:spPr>
        <a:xfrm xmlns:a="http://schemas.openxmlformats.org/drawingml/2006/main">
          <a:off x="0" y="4544839"/>
          <a:ext cx="6829466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ysClr val="windowText" lastClr="00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de-DE"/>
        </a:p>
      </cdr:txBody>
    </cdr:sp>
  </cdr:relSizeAnchor>
  <cdr:relSizeAnchor xmlns:cdr="http://schemas.openxmlformats.org/drawingml/2006/chartDrawing">
    <cdr:from>
      <cdr:x>0.09469</cdr:x>
      <cdr:y>0.92465</cdr:y>
    </cdr:from>
    <cdr:to>
      <cdr:x>0.94414</cdr:x>
      <cdr:y>0.98065</cdr:y>
    </cdr:to>
    <cdr:sp macro="" textlink="">
      <cdr:nvSpPr>
        <cdr:cNvPr id="6" name="Textfeld 5"/>
        <cdr:cNvSpPr txBox="1"/>
      </cdr:nvSpPr>
      <cdr:spPr>
        <a:xfrm xmlns:a="http://schemas.openxmlformats.org/drawingml/2006/main">
          <a:off x="647701" y="4714894"/>
          <a:ext cx="5810249" cy="2855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de-DE" sz="900">
              <a:latin typeface="Open Sans" pitchFamily="34" charset="0"/>
              <a:ea typeface="Open Sans" pitchFamily="34" charset="0"/>
              <a:cs typeface="Open Sans" pitchFamily="34" charset="0"/>
            </a:rPr>
            <a:t>Quelle: USDA; AMI                                                                                   Anmerkung: s = geschätzt     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94700-09FF-4A61-A96F-CA4033A9DAAC}" type="datetimeFigureOut">
              <a:rPr lang="de-DE" smtClean="0"/>
              <a:pPr/>
              <a:t>15.11.2013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49DC2-9C78-4987-B6ED-4DFB10480A5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94700-09FF-4A61-A96F-CA4033A9DAAC}" type="datetimeFigureOut">
              <a:rPr lang="de-DE" smtClean="0"/>
              <a:pPr/>
              <a:t>15.11.2013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49DC2-9C78-4987-B6ED-4DFB10480A5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94700-09FF-4A61-A96F-CA4033A9DAAC}" type="datetimeFigureOut">
              <a:rPr lang="de-DE" smtClean="0"/>
              <a:pPr/>
              <a:t>15.11.2013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49DC2-9C78-4987-B6ED-4DFB10480A5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94700-09FF-4A61-A96F-CA4033A9DAAC}" type="datetimeFigureOut">
              <a:rPr lang="de-DE" smtClean="0"/>
              <a:pPr/>
              <a:t>15.11.2013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49DC2-9C78-4987-B6ED-4DFB10480A5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94700-09FF-4A61-A96F-CA4033A9DAAC}" type="datetimeFigureOut">
              <a:rPr lang="de-DE" smtClean="0"/>
              <a:pPr/>
              <a:t>15.11.2013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49DC2-9C78-4987-B6ED-4DFB10480A5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94700-09FF-4A61-A96F-CA4033A9DAAC}" type="datetimeFigureOut">
              <a:rPr lang="de-DE" smtClean="0"/>
              <a:pPr/>
              <a:t>15.11.2013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49DC2-9C78-4987-B6ED-4DFB10480A5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94700-09FF-4A61-A96F-CA4033A9DAAC}" type="datetimeFigureOut">
              <a:rPr lang="de-DE" smtClean="0"/>
              <a:pPr/>
              <a:t>15.11.2013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49DC2-9C78-4987-B6ED-4DFB10480A5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94700-09FF-4A61-A96F-CA4033A9DAAC}" type="datetimeFigureOut">
              <a:rPr lang="de-DE" smtClean="0"/>
              <a:pPr/>
              <a:t>15.11.2013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49DC2-9C78-4987-B6ED-4DFB10480A5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94700-09FF-4A61-A96F-CA4033A9DAAC}" type="datetimeFigureOut">
              <a:rPr lang="de-DE" smtClean="0"/>
              <a:pPr/>
              <a:t>15.11.2013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49DC2-9C78-4987-B6ED-4DFB10480A5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94700-09FF-4A61-A96F-CA4033A9DAAC}" type="datetimeFigureOut">
              <a:rPr lang="de-DE" smtClean="0"/>
              <a:pPr/>
              <a:t>15.11.2013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49DC2-9C78-4987-B6ED-4DFB10480A5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94700-09FF-4A61-A96F-CA4033A9DAAC}" type="datetimeFigureOut">
              <a:rPr lang="de-DE" smtClean="0"/>
              <a:pPr/>
              <a:t>15.11.2013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49DC2-9C78-4987-B6ED-4DFB10480A5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194700-09FF-4A61-A96F-CA4033A9DAAC}" type="datetimeFigureOut">
              <a:rPr lang="de-DE" smtClean="0"/>
              <a:pPr/>
              <a:t>15.11.2013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49DC2-9C78-4987-B6ED-4DFB10480A5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m 5"/>
          <p:cNvGraphicFramePr/>
          <p:nvPr/>
        </p:nvGraphicFramePr>
        <p:xfrm>
          <a:off x="1152000" y="1093762"/>
          <a:ext cx="6840000" cy="4670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Macintosh PowerPoint</Application>
  <PresentationFormat>Bildschirmpräsentation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Entwurfsvorlage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Larissa-Design</vt:lpstr>
      <vt:lpstr>Folie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bburghardt</dc:creator>
  <cp:lastModifiedBy>Christina Niesner</cp:lastModifiedBy>
  <cp:revision>2</cp:revision>
  <dcterms:created xsi:type="dcterms:W3CDTF">2013-11-15T10:31:20Z</dcterms:created>
  <dcterms:modified xsi:type="dcterms:W3CDTF">2013-11-15T10:32:09Z</dcterms:modified>
</cp:coreProperties>
</file>