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itan\Produktbereiche\Pflanzenbau\&#214;lsaaten\Bericht\UFOP\Wochengrafik\2013%2047_EN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 sz="160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Wholesale prices of </a:t>
            </a:r>
            <a:r>
              <a:rPr lang="de-DE" sz="160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vegetable oils</a:t>
            </a:r>
          </a:p>
        </c:rich>
      </c:tx>
      <c:layout>
        <c:manualLayout>
          <c:xMode val="edge"/>
          <c:yMode val="edge"/>
          <c:x val="0.27658918128655"/>
          <c:y val="0.0486339743589744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22268713450293"/>
          <c:y val="0.225937788728057"/>
          <c:w val="0.800396929824561"/>
          <c:h val="0.552279026793964"/>
        </c:manualLayout>
      </c:layout>
      <c:lineChart>
        <c:grouping val="standard"/>
        <c:varyColors val="0"/>
        <c:ser>
          <c:idx val="2"/>
          <c:order val="0"/>
          <c:tx>
            <c:strRef>
              <c:f>Tabelle1!$C$1</c:f>
              <c:strCache>
                <c:ptCount val="1"/>
                <c:pt idx="0">
                  <c:v>Sunflower oil, fob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yyyy\-mm\-dd;@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 formatCode="dd/mm/yyyy">
                  <c:v>41444.0</c:v>
                </c:pt>
                <c:pt idx="25" formatCode="dd/mm/yyyy">
                  <c:v>41451.0</c:v>
                </c:pt>
                <c:pt idx="26" formatCode="dd/mm/yyyy">
                  <c:v>41458.0</c:v>
                </c:pt>
                <c:pt idx="27" formatCode="dd/mm/yyyy">
                  <c:v>41465.0</c:v>
                </c:pt>
                <c:pt idx="28" formatCode="dd/mm/yyyy">
                  <c:v>41472.0</c:v>
                </c:pt>
                <c:pt idx="29" formatCode="dd/mm/yyyy">
                  <c:v>41479.0</c:v>
                </c:pt>
                <c:pt idx="30" formatCode="dd/mm/yyyy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Tabelle1!$C$2:$C$47</c:f>
              <c:numCache>
                <c:formatCode>General</c:formatCode>
                <c:ptCount val="46"/>
                <c:pt idx="0">
                  <c:v>945.0</c:v>
                </c:pt>
                <c:pt idx="1">
                  <c:v>967.0</c:v>
                </c:pt>
                <c:pt idx="2">
                  <c:v>953.0</c:v>
                </c:pt>
                <c:pt idx="3">
                  <c:v>969.0</c:v>
                </c:pt>
                <c:pt idx="4">
                  <c:v>944.0</c:v>
                </c:pt>
                <c:pt idx="5">
                  <c:v>950.0</c:v>
                </c:pt>
                <c:pt idx="6">
                  <c:v>944.0</c:v>
                </c:pt>
                <c:pt idx="7">
                  <c:v>958.0</c:v>
                </c:pt>
                <c:pt idx="8">
                  <c:v>952.0</c:v>
                </c:pt>
                <c:pt idx="9">
                  <c:v>948.0</c:v>
                </c:pt>
                <c:pt idx="10">
                  <c:v>942.0</c:v>
                </c:pt>
                <c:pt idx="11">
                  <c:v>935.0</c:v>
                </c:pt>
                <c:pt idx="12">
                  <c:v>951.0</c:v>
                </c:pt>
                <c:pt idx="13">
                  <c:v>949.0</c:v>
                </c:pt>
                <c:pt idx="14">
                  <c:v>917.0</c:v>
                </c:pt>
                <c:pt idx="15">
                  <c:v>906.0</c:v>
                </c:pt>
                <c:pt idx="16">
                  <c:v>916.0</c:v>
                </c:pt>
                <c:pt idx="17">
                  <c:v>921.0</c:v>
                </c:pt>
                <c:pt idx="18">
                  <c:v>929.0</c:v>
                </c:pt>
                <c:pt idx="19">
                  <c:v>949.0</c:v>
                </c:pt>
                <c:pt idx="20">
                  <c:v>951.0</c:v>
                </c:pt>
                <c:pt idx="21">
                  <c:v>959.0</c:v>
                </c:pt>
                <c:pt idx="22">
                  <c:v>945.0</c:v>
                </c:pt>
                <c:pt idx="23">
                  <c:v>916.0</c:v>
                </c:pt>
                <c:pt idx="24">
                  <c:v>922.0</c:v>
                </c:pt>
                <c:pt idx="25">
                  <c:v>948.0</c:v>
                </c:pt>
                <c:pt idx="26">
                  <c:v>945.0</c:v>
                </c:pt>
                <c:pt idx="27">
                  <c:v>947.0</c:v>
                </c:pt>
                <c:pt idx="28">
                  <c:v>876.0</c:v>
                </c:pt>
                <c:pt idx="29">
                  <c:v>765.0</c:v>
                </c:pt>
                <c:pt idx="30">
                  <c:v>733.0</c:v>
                </c:pt>
                <c:pt idx="31" formatCode="#,##0.00">
                  <c:v>716.0</c:v>
                </c:pt>
                <c:pt idx="32" formatCode="#,##0.00">
                  <c:v>714.0</c:v>
                </c:pt>
                <c:pt idx="33" formatCode="#,##0.00">
                  <c:v>709.0</c:v>
                </c:pt>
                <c:pt idx="34" formatCode="#,##0.00">
                  <c:v>725.0</c:v>
                </c:pt>
                <c:pt idx="35" formatCode="#,##0.00">
                  <c:v>737.0</c:v>
                </c:pt>
                <c:pt idx="36" formatCode="#,##0.00">
                  <c:v>709.0</c:v>
                </c:pt>
                <c:pt idx="37" formatCode="#,##0.00">
                  <c:v>707.0</c:v>
                </c:pt>
                <c:pt idx="38" formatCode="#,##0.00">
                  <c:v>724.0</c:v>
                </c:pt>
                <c:pt idx="39" formatCode="#,##0.00">
                  <c:v>729.0</c:v>
                </c:pt>
                <c:pt idx="40" formatCode="#,##0.00">
                  <c:v>725.0</c:v>
                </c:pt>
                <c:pt idx="41" formatCode="#,##0.00">
                  <c:v>737.0</c:v>
                </c:pt>
                <c:pt idx="42" formatCode="#,##0.00">
                  <c:v>698.0</c:v>
                </c:pt>
                <c:pt idx="43" formatCode="#,##0.00">
                  <c:v>726.0</c:v>
                </c:pt>
                <c:pt idx="44" formatCode="#,##0.00">
                  <c:v>733.0</c:v>
                </c:pt>
                <c:pt idx="45" formatCode="#,##0.00">
                  <c:v>745.0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Tabelle1!$B$1</c:f>
              <c:strCache>
                <c:ptCount val="1"/>
                <c:pt idx="0">
                  <c:v>Rapeseed oil, fob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yyyy\-mm\-dd;@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 formatCode="dd/mm/yyyy">
                  <c:v>41444.0</c:v>
                </c:pt>
                <c:pt idx="25" formatCode="dd/mm/yyyy">
                  <c:v>41451.0</c:v>
                </c:pt>
                <c:pt idx="26" formatCode="dd/mm/yyyy">
                  <c:v>41458.0</c:v>
                </c:pt>
                <c:pt idx="27" formatCode="dd/mm/yyyy">
                  <c:v>41465.0</c:v>
                </c:pt>
                <c:pt idx="28" formatCode="dd/mm/yyyy">
                  <c:v>41472.0</c:v>
                </c:pt>
                <c:pt idx="29" formatCode="dd/mm/yyyy">
                  <c:v>41479.0</c:v>
                </c:pt>
                <c:pt idx="30" formatCode="dd/mm/yyyy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Tabelle1!$B$2:$B$47</c:f>
              <c:numCache>
                <c:formatCode>General</c:formatCode>
                <c:ptCount val="46"/>
                <c:pt idx="0">
                  <c:v>905.0</c:v>
                </c:pt>
                <c:pt idx="1">
                  <c:v>902.0</c:v>
                </c:pt>
                <c:pt idx="2">
                  <c:v>903.0</c:v>
                </c:pt>
                <c:pt idx="3">
                  <c:v>928.0</c:v>
                </c:pt>
                <c:pt idx="4">
                  <c:v>917.0</c:v>
                </c:pt>
                <c:pt idx="5">
                  <c:v>920.0</c:v>
                </c:pt>
                <c:pt idx="6">
                  <c:v>904.0</c:v>
                </c:pt>
                <c:pt idx="7">
                  <c:v>930.0</c:v>
                </c:pt>
                <c:pt idx="8">
                  <c:v>890.0</c:v>
                </c:pt>
                <c:pt idx="9">
                  <c:v>897.0</c:v>
                </c:pt>
                <c:pt idx="10">
                  <c:v>885.0</c:v>
                </c:pt>
                <c:pt idx="11">
                  <c:v>892.0</c:v>
                </c:pt>
                <c:pt idx="12">
                  <c:v>915.0</c:v>
                </c:pt>
                <c:pt idx="13">
                  <c:v>905.0</c:v>
                </c:pt>
                <c:pt idx="14">
                  <c:v>875.0</c:v>
                </c:pt>
                <c:pt idx="15">
                  <c:v>848.0</c:v>
                </c:pt>
                <c:pt idx="16">
                  <c:v>842.0</c:v>
                </c:pt>
                <c:pt idx="17">
                  <c:v>862.0</c:v>
                </c:pt>
                <c:pt idx="18">
                  <c:v>855.0</c:v>
                </c:pt>
                <c:pt idx="19">
                  <c:v>872.0</c:v>
                </c:pt>
                <c:pt idx="20">
                  <c:v>886.0</c:v>
                </c:pt>
                <c:pt idx="21">
                  <c:v>883.0</c:v>
                </c:pt>
                <c:pt idx="22">
                  <c:v>875.0</c:v>
                </c:pt>
                <c:pt idx="23">
                  <c:v>865.0</c:v>
                </c:pt>
                <c:pt idx="24">
                  <c:v>860.0</c:v>
                </c:pt>
                <c:pt idx="25">
                  <c:v>845.0</c:v>
                </c:pt>
                <c:pt idx="26">
                  <c:v>785.0</c:v>
                </c:pt>
                <c:pt idx="27">
                  <c:v>800.0</c:v>
                </c:pt>
                <c:pt idx="28">
                  <c:v>770.0</c:v>
                </c:pt>
                <c:pt idx="29">
                  <c:v>744.0</c:v>
                </c:pt>
                <c:pt idx="30">
                  <c:v>730.0</c:v>
                </c:pt>
                <c:pt idx="31" formatCode="#,##0.00">
                  <c:v>728.0</c:v>
                </c:pt>
                <c:pt idx="32" formatCode="#,##0.00">
                  <c:v>743.0</c:v>
                </c:pt>
                <c:pt idx="33" formatCode="#,##0.00">
                  <c:v>755.0</c:v>
                </c:pt>
                <c:pt idx="34" formatCode="#,##0.00">
                  <c:v>763.0</c:v>
                </c:pt>
                <c:pt idx="35" formatCode="#,##0.00">
                  <c:v>766.0</c:v>
                </c:pt>
                <c:pt idx="36" formatCode="#,##0.00">
                  <c:v>743.0</c:v>
                </c:pt>
                <c:pt idx="37" formatCode="#,##0.00">
                  <c:v>735.0</c:v>
                </c:pt>
                <c:pt idx="38" formatCode="#,##0.00">
                  <c:v>725.0</c:v>
                </c:pt>
                <c:pt idx="39" formatCode="#,##0.00">
                  <c:v>728.0</c:v>
                </c:pt>
                <c:pt idx="40" formatCode="#,##0.00">
                  <c:v>743.0</c:v>
                </c:pt>
                <c:pt idx="41" formatCode="#,##0.00">
                  <c:v>749.0</c:v>
                </c:pt>
                <c:pt idx="42" formatCode="#,##0.00">
                  <c:v>758.0</c:v>
                </c:pt>
                <c:pt idx="43" formatCode="#,##0.00">
                  <c:v>749.0</c:v>
                </c:pt>
                <c:pt idx="44" formatCode="#,##0.00">
                  <c:v>755.0</c:v>
                </c:pt>
                <c:pt idx="45" formatCode="#,##0.00">
                  <c:v>764.0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Tabelle1!$D$1</c:f>
              <c:strCache>
                <c:ptCount val="1"/>
                <c:pt idx="0">
                  <c:v>Soybean oil, fob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yyyy\-mm\-dd;@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 formatCode="dd/mm/yyyy">
                  <c:v>41444.0</c:v>
                </c:pt>
                <c:pt idx="25" formatCode="dd/mm/yyyy">
                  <c:v>41451.0</c:v>
                </c:pt>
                <c:pt idx="26" formatCode="dd/mm/yyyy">
                  <c:v>41458.0</c:v>
                </c:pt>
                <c:pt idx="27" formatCode="dd/mm/yyyy">
                  <c:v>41465.0</c:v>
                </c:pt>
                <c:pt idx="28" formatCode="dd/mm/yyyy">
                  <c:v>41472.0</c:v>
                </c:pt>
                <c:pt idx="29" formatCode="dd/mm/yyyy">
                  <c:v>41479.0</c:v>
                </c:pt>
                <c:pt idx="30" formatCode="dd/mm/yyyy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Tabelle1!$D$2:$D$47</c:f>
              <c:numCache>
                <c:formatCode>0.0</c:formatCode>
                <c:ptCount val="46"/>
                <c:pt idx="0">
                  <c:v>900.0</c:v>
                </c:pt>
                <c:pt idx="1">
                  <c:v>892.0</c:v>
                </c:pt>
                <c:pt idx="2">
                  <c:v>885.0</c:v>
                </c:pt>
                <c:pt idx="3">
                  <c:v>905.0</c:v>
                </c:pt>
                <c:pt idx="4">
                  <c:v>895.0</c:v>
                </c:pt>
                <c:pt idx="5">
                  <c:v>892.0</c:v>
                </c:pt>
                <c:pt idx="6">
                  <c:v>860.0</c:v>
                </c:pt>
                <c:pt idx="7">
                  <c:v>895.0</c:v>
                </c:pt>
                <c:pt idx="8">
                  <c:v>855.0</c:v>
                </c:pt>
                <c:pt idx="9">
                  <c:v>860.0</c:v>
                </c:pt>
                <c:pt idx="10">
                  <c:v>854.0</c:v>
                </c:pt>
                <c:pt idx="11">
                  <c:v>855.0</c:v>
                </c:pt>
                <c:pt idx="12">
                  <c:v>865.0</c:v>
                </c:pt>
                <c:pt idx="13">
                  <c:v>848.0</c:v>
                </c:pt>
                <c:pt idx="14">
                  <c:v>852.0</c:v>
                </c:pt>
                <c:pt idx="15">
                  <c:v>835.0</c:v>
                </c:pt>
                <c:pt idx="16">
                  <c:v>828.0</c:v>
                </c:pt>
                <c:pt idx="17">
                  <c:v>830.0</c:v>
                </c:pt>
                <c:pt idx="18">
                  <c:v>823.0</c:v>
                </c:pt>
                <c:pt idx="19">
                  <c:v>832.0</c:v>
                </c:pt>
                <c:pt idx="20">
                  <c:v>826.0</c:v>
                </c:pt>
                <c:pt idx="21">
                  <c:v>828.0</c:v>
                </c:pt>
                <c:pt idx="22">
                  <c:v>815.0</c:v>
                </c:pt>
                <c:pt idx="23">
                  <c:v>779.0</c:v>
                </c:pt>
                <c:pt idx="24">
                  <c:v>790.0</c:v>
                </c:pt>
                <c:pt idx="25">
                  <c:v>780.0</c:v>
                </c:pt>
                <c:pt idx="26">
                  <c:v>770.0</c:v>
                </c:pt>
                <c:pt idx="27">
                  <c:v>767.0</c:v>
                </c:pt>
                <c:pt idx="28">
                  <c:v>758.0</c:v>
                </c:pt>
                <c:pt idx="29">
                  <c:v>750.0</c:v>
                </c:pt>
                <c:pt idx="30">
                  <c:v>730.0</c:v>
                </c:pt>
                <c:pt idx="31" formatCode="#,##0.00">
                  <c:v>728.0</c:v>
                </c:pt>
                <c:pt idx="32" formatCode="#,##0.00">
                  <c:v>738.0</c:v>
                </c:pt>
                <c:pt idx="33" formatCode="#,##0.00">
                  <c:v>755.0</c:v>
                </c:pt>
                <c:pt idx="34" formatCode="#,##0.00">
                  <c:v>775.0</c:v>
                </c:pt>
                <c:pt idx="35" formatCode="#,##0.00">
                  <c:v>790.0</c:v>
                </c:pt>
                <c:pt idx="36" formatCode="#,##0.00">
                  <c:v>772.0</c:v>
                </c:pt>
                <c:pt idx="37" formatCode="#,##0.00">
                  <c:v>742.0</c:v>
                </c:pt>
                <c:pt idx="38" formatCode="#,##0.00">
                  <c:v>750.0</c:v>
                </c:pt>
                <c:pt idx="39" formatCode="#,##0.00">
                  <c:v>730.0</c:v>
                </c:pt>
                <c:pt idx="40" formatCode="#,##0.00">
                  <c:v>735.0</c:v>
                </c:pt>
                <c:pt idx="41" formatCode="#,##0.00">
                  <c:v>725.0</c:v>
                </c:pt>
                <c:pt idx="42" formatCode="#,##0.00">
                  <c:v>735.0</c:v>
                </c:pt>
                <c:pt idx="43" formatCode="#,##0.00">
                  <c:v>710.0</c:v>
                </c:pt>
                <c:pt idx="44" formatCode="#,##0.00">
                  <c:v>732.0</c:v>
                </c:pt>
                <c:pt idx="45" formatCode="#,##0.00">
                  <c:v>736.0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Palm oil, cif</c:v>
                </c:pt>
              </c:strCache>
            </c:strRef>
          </c:tx>
          <c:marker>
            <c:symbol val="none"/>
          </c:marker>
          <c:cat>
            <c:numRef>
              <c:f>Tabelle1!$A$2:$A$47</c:f>
              <c:numCache>
                <c:formatCode>yyyy\-mm\-dd;@</c:formatCode>
                <c:ptCount val="46"/>
                <c:pt idx="0">
                  <c:v>41276.0</c:v>
                </c:pt>
                <c:pt idx="1">
                  <c:v>41283.0</c:v>
                </c:pt>
                <c:pt idx="2">
                  <c:v>41290.0</c:v>
                </c:pt>
                <c:pt idx="3">
                  <c:v>41297.0</c:v>
                </c:pt>
                <c:pt idx="4">
                  <c:v>41304.0</c:v>
                </c:pt>
                <c:pt idx="5">
                  <c:v>41311.0</c:v>
                </c:pt>
                <c:pt idx="6">
                  <c:v>41318.0</c:v>
                </c:pt>
                <c:pt idx="7">
                  <c:v>41325.0</c:v>
                </c:pt>
                <c:pt idx="8">
                  <c:v>41332.0</c:v>
                </c:pt>
                <c:pt idx="9">
                  <c:v>41339.0</c:v>
                </c:pt>
                <c:pt idx="10">
                  <c:v>41346.0</c:v>
                </c:pt>
                <c:pt idx="11">
                  <c:v>41353.0</c:v>
                </c:pt>
                <c:pt idx="12">
                  <c:v>41360.0</c:v>
                </c:pt>
                <c:pt idx="13">
                  <c:v>41367.0</c:v>
                </c:pt>
                <c:pt idx="14">
                  <c:v>41374.0</c:v>
                </c:pt>
                <c:pt idx="15">
                  <c:v>41381.0</c:v>
                </c:pt>
                <c:pt idx="16">
                  <c:v>41388.0</c:v>
                </c:pt>
                <c:pt idx="17">
                  <c:v>41395.0</c:v>
                </c:pt>
                <c:pt idx="18">
                  <c:v>41402.0</c:v>
                </c:pt>
                <c:pt idx="19">
                  <c:v>41409.0</c:v>
                </c:pt>
                <c:pt idx="20">
                  <c:v>41416.0</c:v>
                </c:pt>
                <c:pt idx="21">
                  <c:v>41423.0</c:v>
                </c:pt>
                <c:pt idx="22">
                  <c:v>41430.0</c:v>
                </c:pt>
                <c:pt idx="23">
                  <c:v>41437.0</c:v>
                </c:pt>
                <c:pt idx="24" formatCode="dd/mm/yyyy">
                  <c:v>41444.0</c:v>
                </c:pt>
                <c:pt idx="25" formatCode="dd/mm/yyyy">
                  <c:v>41451.0</c:v>
                </c:pt>
                <c:pt idx="26" formatCode="dd/mm/yyyy">
                  <c:v>41458.0</c:v>
                </c:pt>
                <c:pt idx="27" formatCode="dd/mm/yyyy">
                  <c:v>41465.0</c:v>
                </c:pt>
                <c:pt idx="28" formatCode="dd/mm/yyyy">
                  <c:v>41472.0</c:v>
                </c:pt>
                <c:pt idx="29" formatCode="dd/mm/yyyy">
                  <c:v>41479.0</c:v>
                </c:pt>
                <c:pt idx="30" formatCode="dd/mm/yyyy">
                  <c:v>41486.0</c:v>
                </c:pt>
                <c:pt idx="31" formatCode="dd/mm/yyyy">
                  <c:v>41493.0</c:v>
                </c:pt>
                <c:pt idx="32" formatCode="dd/mm/yyyy">
                  <c:v>41500.0</c:v>
                </c:pt>
                <c:pt idx="33" formatCode="dd/mm/yyyy">
                  <c:v>41507.0</c:v>
                </c:pt>
                <c:pt idx="34" formatCode="dd/mm/yyyy">
                  <c:v>41514.0</c:v>
                </c:pt>
                <c:pt idx="35" formatCode="dd/mm/yyyy">
                  <c:v>41521.0</c:v>
                </c:pt>
                <c:pt idx="36" formatCode="dd/mm/yyyy">
                  <c:v>41528.0</c:v>
                </c:pt>
                <c:pt idx="37" formatCode="dd/mm/yyyy">
                  <c:v>41535.0</c:v>
                </c:pt>
                <c:pt idx="38" formatCode="dd/mm/yyyy">
                  <c:v>41542.0</c:v>
                </c:pt>
                <c:pt idx="39" formatCode="dd/mm/yyyy">
                  <c:v>41549.0</c:v>
                </c:pt>
                <c:pt idx="40" formatCode="dd/mm/yyyy">
                  <c:v>41556.0</c:v>
                </c:pt>
                <c:pt idx="41" formatCode="dd/mm/yyyy">
                  <c:v>41563.0</c:v>
                </c:pt>
                <c:pt idx="42" formatCode="dd/mm/yyyy">
                  <c:v>41570.0</c:v>
                </c:pt>
                <c:pt idx="43" formatCode="dd/mm/yyyy">
                  <c:v>41577.0</c:v>
                </c:pt>
                <c:pt idx="44" formatCode="dd/mm/yyyy">
                  <c:v>41584.0</c:v>
                </c:pt>
                <c:pt idx="45" formatCode="dd/mm/yyyy">
                  <c:v>41591.0</c:v>
                </c:pt>
              </c:numCache>
            </c:numRef>
          </c:cat>
          <c:val>
            <c:numRef>
              <c:f>Tabelle1!$E$2:$E$47</c:f>
              <c:numCache>
                <c:formatCode>General</c:formatCode>
                <c:ptCount val="46"/>
                <c:pt idx="0">
                  <c:v>629.0</c:v>
                </c:pt>
                <c:pt idx="1">
                  <c:v>625.0</c:v>
                </c:pt>
                <c:pt idx="2">
                  <c:v>629.0</c:v>
                </c:pt>
                <c:pt idx="3">
                  <c:v>642.0</c:v>
                </c:pt>
                <c:pt idx="4">
                  <c:v>618.0</c:v>
                </c:pt>
                <c:pt idx="5">
                  <c:v>623.0</c:v>
                </c:pt>
                <c:pt idx="6">
                  <c:v>617.0</c:v>
                </c:pt>
                <c:pt idx="7">
                  <c:v>643.0</c:v>
                </c:pt>
                <c:pt idx="8">
                  <c:v>650.0</c:v>
                </c:pt>
                <c:pt idx="9">
                  <c:v>671.0</c:v>
                </c:pt>
                <c:pt idx="10">
                  <c:v>647.0</c:v>
                </c:pt>
                <c:pt idx="11">
                  <c:v>659.0</c:v>
                </c:pt>
                <c:pt idx="12">
                  <c:v>666.0</c:v>
                </c:pt>
                <c:pt idx="13">
                  <c:v>658.0</c:v>
                </c:pt>
                <c:pt idx="14">
                  <c:v>650.0</c:v>
                </c:pt>
                <c:pt idx="15">
                  <c:v>634.0</c:v>
                </c:pt>
                <c:pt idx="16">
                  <c:v>641.0</c:v>
                </c:pt>
                <c:pt idx="17">
                  <c:v>672.0</c:v>
                </c:pt>
                <c:pt idx="18">
                  <c:v>638.0</c:v>
                </c:pt>
                <c:pt idx="19">
                  <c:v>659.0</c:v>
                </c:pt>
                <c:pt idx="20">
                  <c:v>669.0</c:v>
                </c:pt>
                <c:pt idx="21">
                  <c:v>665.0</c:v>
                </c:pt>
                <c:pt idx="22">
                  <c:v>656.0</c:v>
                </c:pt>
                <c:pt idx="23">
                  <c:v>644.0</c:v>
                </c:pt>
                <c:pt idx="24">
                  <c:v>657.0</c:v>
                </c:pt>
                <c:pt idx="25">
                  <c:v>668.0</c:v>
                </c:pt>
                <c:pt idx="26">
                  <c:v>675.0</c:v>
                </c:pt>
                <c:pt idx="27">
                  <c:v>664.0</c:v>
                </c:pt>
                <c:pt idx="28">
                  <c:v>628.0</c:v>
                </c:pt>
                <c:pt idx="29">
                  <c:v>633.0</c:v>
                </c:pt>
                <c:pt idx="30">
                  <c:v>620.0</c:v>
                </c:pt>
                <c:pt idx="31" formatCode="#,##0.00">
                  <c:v>608.0</c:v>
                </c:pt>
                <c:pt idx="32" formatCode="#,##0.00">
                  <c:v>620.0</c:v>
                </c:pt>
                <c:pt idx="33" formatCode="#,##0.00">
                  <c:v>630.0</c:v>
                </c:pt>
                <c:pt idx="34" formatCode="#,##0.00">
                  <c:v>653.0</c:v>
                </c:pt>
                <c:pt idx="35" formatCode="#,##0.00">
                  <c:v>638.0</c:v>
                </c:pt>
                <c:pt idx="36" formatCode="#,##0.00">
                  <c:v>611.0</c:v>
                </c:pt>
                <c:pt idx="37" formatCode="#,##0.00">
                  <c:v>610.0</c:v>
                </c:pt>
                <c:pt idx="38" formatCode="#,##0.00">
                  <c:v>610.0</c:v>
                </c:pt>
                <c:pt idx="39" formatCode="#,##0.00">
                  <c:v>607.0</c:v>
                </c:pt>
                <c:pt idx="40" formatCode="#,##0.00">
                  <c:v>623.0</c:v>
                </c:pt>
                <c:pt idx="41" formatCode="#,##0.00">
                  <c:v>623.0</c:v>
                </c:pt>
                <c:pt idx="42" formatCode="#,##0.00">
                  <c:v>638.0</c:v>
                </c:pt>
                <c:pt idx="43" formatCode="#,##0.00">
                  <c:v>646.0</c:v>
                </c:pt>
                <c:pt idx="44" formatCode="#,##0.00">
                  <c:v>678.0</c:v>
                </c:pt>
                <c:pt idx="45" formatCode="#,##0.00">
                  <c:v>689.0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3968712"/>
        <c:axId val="563971896"/>
      </c:lineChart>
      <c:dateAx>
        <c:axId val="563968712"/>
        <c:scaling>
          <c:orientation val="minMax"/>
        </c:scaling>
        <c:delete val="0"/>
        <c:axPos val="b"/>
        <c:numFmt formatCode="[$-409]mmm\-yy;@" sourceLinked="0"/>
        <c:majorTickMark val="out"/>
        <c:minorTickMark val="none"/>
        <c:tickLblPos val="nextTo"/>
        <c:crossAx val="563971896"/>
        <c:crosses val="autoZero"/>
        <c:auto val="1"/>
        <c:lblOffset val="100"/>
        <c:baseTimeUnit val="days"/>
        <c:majorUnit val="1.0"/>
        <c:majorTimeUnit val="months"/>
      </c:dateAx>
      <c:valAx>
        <c:axId val="563971896"/>
        <c:scaling>
          <c:orientation val="minMax"/>
          <c:max val="1000.0"/>
          <c:min val="600.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EUR/t</a:t>
                </a:r>
              </a:p>
            </c:rich>
          </c:tx>
          <c:layout>
            <c:manualLayout>
              <c:xMode val="edge"/>
              <c:yMode val="edge"/>
              <c:x val="0.0549562865497078"/>
              <c:y val="0.24939487179487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563968712"/>
        <c:crosses val="autoZero"/>
        <c:crossBetween val="midCat"/>
        <c:majorUnit val="100.0"/>
      </c:valAx>
    </c:plotArea>
    <c:legend>
      <c:legendPos val="r"/>
      <c:layout>
        <c:manualLayout>
          <c:xMode val="edge"/>
          <c:yMode val="edge"/>
          <c:x val="0.614946345029239"/>
          <c:y val="0.228444871794872"/>
          <c:w val="0.335157456140351"/>
          <c:h val="0.271190598290598"/>
        </c:manualLayout>
      </c:layout>
      <c:overlay val="0"/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0.00139</cdr:x>
      <cdr:y>0.16689</cdr:y>
    </cdr:from>
    <cdr:to>
      <cdr:x>0.99985</cdr:x>
      <cdr:y>0.16689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9525" y="7810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0.00139</cdr:x>
      <cdr:y>0.86702</cdr:y>
    </cdr:from>
    <cdr:to>
      <cdr:x>0.99985</cdr:x>
      <cdr:y>0.86702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9525" y="40576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0.09886</cdr:x>
      <cdr:y>0.89957</cdr:y>
    </cdr:from>
    <cdr:to>
      <cdr:x>0.23255</cdr:x>
      <cdr:y>0.99592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76234" y="4209988"/>
          <a:ext cx="914439" cy="45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Source: AMI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94700-09FF-4A61-A96F-CA4033A9DAAC}" type="datetimeFigureOut">
              <a:rPr lang="de-DE" smtClean="0"/>
              <a:pPr/>
              <a:t>22.11.13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Macintosh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bburghardt</dc:creator>
  <cp:lastModifiedBy>WPR COMMUNICATION</cp:lastModifiedBy>
  <cp:revision>8</cp:revision>
  <dcterms:created xsi:type="dcterms:W3CDTF">2013-11-14T07:02:47Z</dcterms:created>
  <dcterms:modified xsi:type="dcterms:W3CDTF">2013-11-22T11:29:58Z</dcterms:modified>
</cp:coreProperties>
</file>