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itan\Produktbereiche\Pflanzenbau\&#214;lsaaten\Bericht\UFOP\Wochengrafik\2013%204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titan\Produktbereiche\Pflanzenbau\&#214;lsaaten\Bericht\UFOP\Wochengrafik\2013%2049_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de-DE" sz="1600" b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Proteinpreise</a:t>
            </a:r>
            <a:r>
              <a:rPr lang="de-DE" sz="1600" b="0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in Ölschroten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de-DE" sz="1100" b="0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in EUR pro Prozent Protein</a:t>
            </a:r>
          </a:p>
        </c:rich>
      </c:tx>
      <c:layout>
        <c:manualLayout>
          <c:xMode val="edge"/>
          <c:yMode val="edge"/>
          <c:x val="0.32672076023391927"/>
          <c:y val="2.1497222222222286E-2"/>
        </c:manualLayout>
      </c:layout>
      <c:overlay val="1"/>
    </c:title>
    <c:plotArea>
      <c:layout>
        <c:manualLayout>
          <c:layoutTarget val="inner"/>
          <c:xMode val="edge"/>
          <c:yMode val="edge"/>
          <c:x val="0.12041198830409351"/>
          <c:y val="0.22593778872805673"/>
          <c:w val="0.79111330409356728"/>
          <c:h val="0.55227902679396368"/>
        </c:manualLayout>
      </c:layout>
      <c:lineChart>
        <c:grouping val="standard"/>
        <c:ser>
          <c:idx val="1"/>
          <c:order val="0"/>
          <c:tx>
            <c:strRef>
              <c:f>Tabelle1!$B$1</c:f>
              <c:strCache>
                <c:ptCount val="1"/>
                <c:pt idx="0">
                  <c:v>Sojaschrot, Mittelwert</c:v>
                </c:pt>
              </c:strCache>
            </c:strRef>
          </c:tx>
          <c:marker>
            <c:symbol val="none"/>
          </c:marker>
          <c:cat>
            <c:numRef>
              <c:f>Tabelle1!$A$2:$A$236</c:f>
              <c:numCache>
                <c:formatCode>dd/mm/yyyy</c:formatCode>
                <c:ptCount val="235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41295</c:v>
                </c:pt>
                <c:pt idx="14">
                  <c:v>41296</c:v>
                </c:pt>
                <c:pt idx="15">
                  <c:v>41297</c:v>
                </c:pt>
                <c:pt idx="16">
                  <c:v>41298</c:v>
                </c:pt>
                <c:pt idx="17">
                  <c:v>41299</c:v>
                </c:pt>
                <c:pt idx="18">
                  <c:v>41302</c:v>
                </c:pt>
                <c:pt idx="19">
                  <c:v>41303</c:v>
                </c:pt>
                <c:pt idx="20">
                  <c:v>41304</c:v>
                </c:pt>
                <c:pt idx="21">
                  <c:v>41305</c:v>
                </c:pt>
                <c:pt idx="22">
                  <c:v>41306</c:v>
                </c:pt>
                <c:pt idx="23">
                  <c:v>41309</c:v>
                </c:pt>
                <c:pt idx="24">
                  <c:v>41310</c:v>
                </c:pt>
                <c:pt idx="25">
                  <c:v>41311</c:v>
                </c:pt>
                <c:pt idx="26">
                  <c:v>41312</c:v>
                </c:pt>
                <c:pt idx="27">
                  <c:v>41313</c:v>
                </c:pt>
                <c:pt idx="28">
                  <c:v>41316</c:v>
                </c:pt>
                <c:pt idx="29">
                  <c:v>41317</c:v>
                </c:pt>
                <c:pt idx="30">
                  <c:v>41318</c:v>
                </c:pt>
                <c:pt idx="31">
                  <c:v>41319</c:v>
                </c:pt>
                <c:pt idx="32">
                  <c:v>41320</c:v>
                </c:pt>
                <c:pt idx="33">
                  <c:v>41323</c:v>
                </c:pt>
                <c:pt idx="34">
                  <c:v>41324</c:v>
                </c:pt>
                <c:pt idx="35">
                  <c:v>41325</c:v>
                </c:pt>
                <c:pt idx="36">
                  <c:v>41326</c:v>
                </c:pt>
                <c:pt idx="37">
                  <c:v>41327</c:v>
                </c:pt>
                <c:pt idx="38">
                  <c:v>41330</c:v>
                </c:pt>
                <c:pt idx="39">
                  <c:v>41331</c:v>
                </c:pt>
                <c:pt idx="40">
                  <c:v>41332</c:v>
                </c:pt>
                <c:pt idx="41">
                  <c:v>41333</c:v>
                </c:pt>
                <c:pt idx="42">
                  <c:v>41334</c:v>
                </c:pt>
                <c:pt idx="43">
                  <c:v>41337</c:v>
                </c:pt>
                <c:pt idx="44">
                  <c:v>41338</c:v>
                </c:pt>
                <c:pt idx="45">
                  <c:v>41339</c:v>
                </c:pt>
                <c:pt idx="46">
                  <c:v>41340</c:v>
                </c:pt>
                <c:pt idx="47">
                  <c:v>41341</c:v>
                </c:pt>
                <c:pt idx="48">
                  <c:v>41344</c:v>
                </c:pt>
                <c:pt idx="49">
                  <c:v>41345</c:v>
                </c:pt>
                <c:pt idx="50">
                  <c:v>41346</c:v>
                </c:pt>
                <c:pt idx="51">
                  <c:v>41347</c:v>
                </c:pt>
                <c:pt idx="52">
                  <c:v>41348</c:v>
                </c:pt>
                <c:pt idx="53">
                  <c:v>41351</c:v>
                </c:pt>
                <c:pt idx="54">
                  <c:v>41352</c:v>
                </c:pt>
                <c:pt idx="55">
                  <c:v>41353</c:v>
                </c:pt>
                <c:pt idx="56">
                  <c:v>41354</c:v>
                </c:pt>
                <c:pt idx="57">
                  <c:v>41355</c:v>
                </c:pt>
                <c:pt idx="58">
                  <c:v>41358</c:v>
                </c:pt>
                <c:pt idx="59">
                  <c:v>41359</c:v>
                </c:pt>
                <c:pt idx="60">
                  <c:v>41360</c:v>
                </c:pt>
                <c:pt idx="61">
                  <c:v>41361</c:v>
                </c:pt>
                <c:pt idx="62">
                  <c:v>41366</c:v>
                </c:pt>
                <c:pt idx="63">
                  <c:v>41367</c:v>
                </c:pt>
                <c:pt idx="64">
                  <c:v>41368</c:v>
                </c:pt>
                <c:pt idx="65">
                  <c:v>41369</c:v>
                </c:pt>
                <c:pt idx="66">
                  <c:v>41372</c:v>
                </c:pt>
                <c:pt idx="67">
                  <c:v>41373</c:v>
                </c:pt>
                <c:pt idx="68">
                  <c:v>41374</c:v>
                </c:pt>
                <c:pt idx="69">
                  <c:v>41375</c:v>
                </c:pt>
                <c:pt idx="70">
                  <c:v>41376</c:v>
                </c:pt>
                <c:pt idx="71">
                  <c:v>41379</c:v>
                </c:pt>
                <c:pt idx="72">
                  <c:v>41380</c:v>
                </c:pt>
                <c:pt idx="73">
                  <c:v>41381</c:v>
                </c:pt>
                <c:pt idx="74">
                  <c:v>41382</c:v>
                </c:pt>
                <c:pt idx="75">
                  <c:v>41383</c:v>
                </c:pt>
                <c:pt idx="76">
                  <c:v>41386</c:v>
                </c:pt>
                <c:pt idx="77">
                  <c:v>41387</c:v>
                </c:pt>
                <c:pt idx="78">
                  <c:v>41388</c:v>
                </c:pt>
                <c:pt idx="79">
                  <c:v>41389</c:v>
                </c:pt>
                <c:pt idx="80">
                  <c:v>41390</c:v>
                </c:pt>
                <c:pt idx="81">
                  <c:v>41393</c:v>
                </c:pt>
                <c:pt idx="82">
                  <c:v>41394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41404</c:v>
                </c:pt>
                <c:pt idx="89">
                  <c:v>41407</c:v>
                </c:pt>
                <c:pt idx="90">
                  <c:v>41408</c:v>
                </c:pt>
                <c:pt idx="91">
                  <c:v>41409</c:v>
                </c:pt>
                <c:pt idx="92">
                  <c:v>41410</c:v>
                </c:pt>
                <c:pt idx="93">
                  <c:v>41411</c:v>
                </c:pt>
                <c:pt idx="94">
                  <c:v>41415</c:v>
                </c:pt>
                <c:pt idx="95">
                  <c:v>41416</c:v>
                </c:pt>
                <c:pt idx="96">
                  <c:v>41417</c:v>
                </c:pt>
                <c:pt idx="97">
                  <c:v>41418</c:v>
                </c:pt>
                <c:pt idx="98">
                  <c:v>41421</c:v>
                </c:pt>
                <c:pt idx="99">
                  <c:v>41422</c:v>
                </c:pt>
                <c:pt idx="100">
                  <c:v>41423</c:v>
                </c:pt>
                <c:pt idx="101">
                  <c:v>41424</c:v>
                </c:pt>
                <c:pt idx="102">
                  <c:v>41425</c:v>
                </c:pt>
                <c:pt idx="103">
                  <c:v>41428</c:v>
                </c:pt>
                <c:pt idx="104">
                  <c:v>41429</c:v>
                </c:pt>
                <c:pt idx="105">
                  <c:v>41430</c:v>
                </c:pt>
                <c:pt idx="106">
                  <c:v>41431</c:v>
                </c:pt>
                <c:pt idx="107">
                  <c:v>41432</c:v>
                </c:pt>
                <c:pt idx="108">
                  <c:v>41435</c:v>
                </c:pt>
                <c:pt idx="109">
                  <c:v>41436</c:v>
                </c:pt>
                <c:pt idx="110">
                  <c:v>41437</c:v>
                </c:pt>
                <c:pt idx="111">
                  <c:v>41438</c:v>
                </c:pt>
                <c:pt idx="112">
                  <c:v>41439</c:v>
                </c:pt>
                <c:pt idx="113">
                  <c:v>41442</c:v>
                </c:pt>
                <c:pt idx="114">
                  <c:v>41443</c:v>
                </c:pt>
                <c:pt idx="115">
                  <c:v>41444</c:v>
                </c:pt>
                <c:pt idx="116">
                  <c:v>41445</c:v>
                </c:pt>
                <c:pt idx="117">
                  <c:v>41446</c:v>
                </c:pt>
                <c:pt idx="118">
                  <c:v>41449</c:v>
                </c:pt>
                <c:pt idx="119">
                  <c:v>41450</c:v>
                </c:pt>
                <c:pt idx="120">
                  <c:v>41451</c:v>
                </c:pt>
                <c:pt idx="121">
                  <c:v>41452</c:v>
                </c:pt>
                <c:pt idx="122">
                  <c:v>41453</c:v>
                </c:pt>
                <c:pt idx="123">
                  <c:v>41456</c:v>
                </c:pt>
                <c:pt idx="124">
                  <c:v>41457</c:v>
                </c:pt>
                <c:pt idx="125">
                  <c:v>41458</c:v>
                </c:pt>
                <c:pt idx="126">
                  <c:v>41459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41519</c:v>
                </c:pt>
                <c:pt idx="169">
                  <c:v>41520</c:v>
                </c:pt>
                <c:pt idx="170">
                  <c:v>41521</c:v>
                </c:pt>
                <c:pt idx="171">
                  <c:v>41522</c:v>
                </c:pt>
                <c:pt idx="172">
                  <c:v>41523</c:v>
                </c:pt>
                <c:pt idx="173">
                  <c:v>41526</c:v>
                </c:pt>
                <c:pt idx="174">
                  <c:v>41527</c:v>
                </c:pt>
                <c:pt idx="175">
                  <c:v>41528</c:v>
                </c:pt>
                <c:pt idx="176">
                  <c:v>41529</c:v>
                </c:pt>
                <c:pt idx="177">
                  <c:v>41530</c:v>
                </c:pt>
                <c:pt idx="178">
                  <c:v>41533</c:v>
                </c:pt>
                <c:pt idx="179">
                  <c:v>41534</c:v>
                </c:pt>
                <c:pt idx="180">
                  <c:v>41535</c:v>
                </c:pt>
                <c:pt idx="181">
                  <c:v>41536</c:v>
                </c:pt>
                <c:pt idx="182">
                  <c:v>41537</c:v>
                </c:pt>
                <c:pt idx="183">
                  <c:v>41540</c:v>
                </c:pt>
                <c:pt idx="184">
                  <c:v>41541</c:v>
                </c:pt>
                <c:pt idx="185">
                  <c:v>41542</c:v>
                </c:pt>
                <c:pt idx="186">
                  <c:v>41543</c:v>
                </c:pt>
                <c:pt idx="187">
                  <c:v>41544</c:v>
                </c:pt>
                <c:pt idx="188">
                  <c:v>41547</c:v>
                </c:pt>
                <c:pt idx="189">
                  <c:v>41548</c:v>
                </c:pt>
                <c:pt idx="190">
                  <c:v>41549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41561</c:v>
                </c:pt>
                <c:pt idx="198">
                  <c:v>41562</c:v>
                </c:pt>
                <c:pt idx="199">
                  <c:v>41563</c:v>
                </c:pt>
                <c:pt idx="200">
                  <c:v>41564</c:v>
                </c:pt>
                <c:pt idx="201">
                  <c:v>41565</c:v>
                </c:pt>
                <c:pt idx="202">
                  <c:v>41568</c:v>
                </c:pt>
                <c:pt idx="203">
                  <c:v>41569</c:v>
                </c:pt>
                <c:pt idx="204">
                  <c:v>41570</c:v>
                </c:pt>
                <c:pt idx="205">
                  <c:v>41571</c:v>
                </c:pt>
                <c:pt idx="206">
                  <c:v>41572</c:v>
                </c:pt>
                <c:pt idx="207">
                  <c:v>41575</c:v>
                </c:pt>
                <c:pt idx="208">
                  <c:v>41576</c:v>
                </c:pt>
                <c:pt idx="209">
                  <c:v>41577</c:v>
                </c:pt>
                <c:pt idx="210">
                  <c:v>41578</c:v>
                </c:pt>
                <c:pt idx="211">
                  <c:v>41579</c:v>
                </c:pt>
                <c:pt idx="212">
                  <c:v>41582</c:v>
                </c:pt>
                <c:pt idx="213">
                  <c:v>41583</c:v>
                </c:pt>
                <c:pt idx="214">
                  <c:v>41584</c:v>
                </c:pt>
                <c:pt idx="215">
                  <c:v>41585</c:v>
                </c:pt>
                <c:pt idx="216">
                  <c:v>41586</c:v>
                </c:pt>
                <c:pt idx="217">
                  <c:v>41589</c:v>
                </c:pt>
                <c:pt idx="218">
                  <c:v>41590</c:v>
                </c:pt>
                <c:pt idx="219">
                  <c:v>41591</c:v>
                </c:pt>
                <c:pt idx="220">
                  <c:v>41592</c:v>
                </c:pt>
                <c:pt idx="221">
                  <c:v>41593</c:v>
                </c:pt>
                <c:pt idx="222">
                  <c:v>41596</c:v>
                </c:pt>
                <c:pt idx="223">
                  <c:v>41597</c:v>
                </c:pt>
                <c:pt idx="224">
                  <c:v>41598</c:v>
                </c:pt>
                <c:pt idx="225">
                  <c:v>41599</c:v>
                </c:pt>
                <c:pt idx="226">
                  <c:v>41600</c:v>
                </c:pt>
                <c:pt idx="227">
                  <c:v>41603</c:v>
                </c:pt>
                <c:pt idx="228">
                  <c:v>41604</c:v>
                </c:pt>
                <c:pt idx="229">
                  <c:v>41605</c:v>
                </c:pt>
                <c:pt idx="230">
                  <c:v>41606</c:v>
                </c:pt>
                <c:pt idx="231">
                  <c:v>41607</c:v>
                </c:pt>
                <c:pt idx="232">
                  <c:v>41610</c:v>
                </c:pt>
                <c:pt idx="233">
                  <c:v>41611</c:v>
                </c:pt>
                <c:pt idx="234">
                  <c:v>41612</c:v>
                </c:pt>
              </c:numCache>
            </c:numRef>
          </c:cat>
          <c:val>
            <c:numRef>
              <c:f>Tabelle1!$B$2:$B$236</c:f>
              <c:numCache>
                <c:formatCode>0.00</c:formatCode>
                <c:ptCount val="235"/>
                <c:pt idx="0">
                  <c:v>8.9524582560296846</c:v>
                </c:pt>
                <c:pt idx="1">
                  <c:v>8.8014842300556584</c:v>
                </c:pt>
                <c:pt idx="2">
                  <c:v>8.9093228200371062</c:v>
                </c:pt>
                <c:pt idx="3">
                  <c:v>8.8230519480519476</c:v>
                </c:pt>
                <c:pt idx="4">
                  <c:v>8.8014842300556584</c:v>
                </c:pt>
                <c:pt idx="5">
                  <c:v>8.7367810760667908</c:v>
                </c:pt>
                <c:pt idx="6">
                  <c:v>8.6948051948051948</c:v>
                </c:pt>
                <c:pt idx="7">
                  <c:v>8.4359925788497208</c:v>
                </c:pt>
                <c:pt idx="8">
                  <c:v>8.5006957328385901</c:v>
                </c:pt>
                <c:pt idx="9">
                  <c:v>8.6198979591836746</c:v>
                </c:pt>
                <c:pt idx="10">
                  <c:v>8.6198979591836746</c:v>
                </c:pt>
                <c:pt idx="11">
                  <c:v>8.6198979591836746</c:v>
                </c:pt>
                <c:pt idx="12">
                  <c:v>8.5767625231910944</c:v>
                </c:pt>
                <c:pt idx="13">
                  <c:v>8.6198979591836746</c:v>
                </c:pt>
                <c:pt idx="14">
                  <c:v>8.6414656771799621</c:v>
                </c:pt>
                <c:pt idx="15">
                  <c:v>8.7277365491651206</c:v>
                </c:pt>
                <c:pt idx="16">
                  <c:v>8.5551948051948052</c:v>
                </c:pt>
                <c:pt idx="17">
                  <c:v>8.4587198515769941</c:v>
                </c:pt>
                <c:pt idx="18">
                  <c:v>8.5449907235621509</c:v>
                </c:pt>
                <c:pt idx="19">
                  <c:v>8.5234230055658635</c:v>
                </c:pt>
                <c:pt idx="20">
                  <c:v>8.599489795918366</c:v>
                </c:pt>
                <c:pt idx="21">
                  <c:v>8.6426252319109462</c:v>
                </c:pt>
                <c:pt idx="22">
                  <c:v>8.49165120593692</c:v>
                </c:pt>
                <c:pt idx="23">
                  <c:v>8.5347866419295002</c:v>
                </c:pt>
                <c:pt idx="24">
                  <c:v>8.6857606679035264</c:v>
                </c:pt>
                <c:pt idx="25">
                  <c:v>8.7073283858998138</c:v>
                </c:pt>
                <c:pt idx="26">
                  <c:v>8.6641929499072354</c:v>
                </c:pt>
                <c:pt idx="27">
                  <c:v>8.7935992578849724</c:v>
                </c:pt>
                <c:pt idx="28">
                  <c:v>8.4485157699443416</c:v>
                </c:pt>
                <c:pt idx="29">
                  <c:v>8.4485157699443416</c:v>
                </c:pt>
                <c:pt idx="30">
                  <c:v>8.3406771799628938</c:v>
                </c:pt>
                <c:pt idx="31">
                  <c:v>8.362244897959183</c:v>
                </c:pt>
                <c:pt idx="32">
                  <c:v>8.383812615955474</c:v>
                </c:pt>
                <c:pt idx="33">
                  <c:v>8.4485157699443416</c:v>
                </c:pt>
                <c:pt idx="34">
                  <c:v>8.5563543599257876</c:v>
                </c:pt>
                <c:pt idx="35">
                  <c:v>8.6426252319109462</c:v>
                </c:pt>
                <c:pt idx="36">
                  <c:v>8.8469387755102034</c:v>
                </c:pt>
                <c:pt idx="37">
                  <c:v>9.0194805194805205</c:v>
                </c:pt>
                <c:pt idx="38">
                  <c:v>8.7822356215213357</c:v>
                </c:pt>
                <c:pt idx="39">
                  <c:v>8.7391001855287573</c:v>
                </c:pt>
                <c:pt idx="40">
                  <c:v>8.8038033395176249</c:v>
                </c:pt>
                <c:pt idx="41">
                  <c:v>8.7822356215213357</c:v>
                </c:pt>
                <c:pt idx="42">
                  <c:v>8.8900742115027818</c:v>
                </c:pt>
                <c:pt idx="43">
                  <c:v>8.7822356215213357</c:v>
                </c:pt>
                <c:pt idx="44">
                  <c:v>8.8685064935064943</c:v>
                </c:pt>
                <c:pt idx="45">
                  <c:v>8.8253710575139142</c:v>
                </c:pt>
                <c:pt idx="46">
                  <c:v>8.8900742115027818</c:v>
                </c:pt>
                <c:pt idx="47">
                  <c:v>8.8038033395176249</c:v>
                </c:pt>
                <c:pt idx="48">
                  <c:v>8.8253710575139142</c:v>
                </c:pt>
                <c:pt idx="49">
                  <c:v>8.8038033395176249</c:v>
                </c:pt>
                <c:pt idx="50">
                  <c:v>8.8038033395176249</c:v>
                </c:pt>
                <c:pt idx="51">
                  <c:v>8.7175324675324681</c:v>
                </c:pt>
                <c:pt idx="52">
                  <c:v>8.6312615955473113</c:v>
                </c:pt>
                <c:pt idx="53">
                  <c:v>8.4802875695732833</c:v>
                </c:pt>
                <c:pt idx="54">
                  <c:v>8.4587198515769941</c:v>
                </c:pt>
                <c:pt idx="55">
                  <c:v>8.5018552875695725</c:v>
                </c:pt>
                <c:pt idx="56">
                  <c:v>8.6312615955473113</c:v>
                </c:pt>
                <c:pt idx="57">
                  <c:v>8.8038033395176249</c:v>
                </c:pt>
                <c:pt idx="58">
                  <c:v>8.6743970315398897</c:v>
                </c:pt>
                <c:pt idx="59">
                  <c:v>8.7822356215213357</c:v>
                </c:pt>
                <c:pt idx="60">
                  <c:v>8.9332096474953619</c:v>
                </c:pt>
                <c:pt idx="61">
                  <c:v>8.9116419294990727</c:v>
                </c:pt>
                <c:pt idx="62">
                  <c:v>8.5665584415584419</c:v>
                </c:pt>
                <c:pt idx="63">
                  <c:v>8.6426252319109462</c:v>
                </c:pt>
                <c:pt idx="64">
                  <c:v>8.6426252319109462</c:v>
                </c:pt>
                <c:pt idx="65">
                  <c:v>8.5347866419295002</c:v>
                </c:pt>
                <c:pt idx="66">
                  <c:v>8.4700834879406308</c:v>
                </c:pt>
                <c:pt idx="67">
                  <c:v>8.6426252319109462</c:v>
                </c:pt>
                <c:pt idx="68">
                  <c:v>8.5350185528756963</c:v>
                </c:pt>
                <c:pt idx="69">
                  <c:v>8.4485157699443416</c:v>
                </c:pt>
                <c:pt idx="70">
                  <c:v>8.6426252319109462</c:v>
                </c:pt>
                <c:pt idx="71">
                  <c:v>8.7720315398886832</c:v>
                </c:pt>
                <c:pt idx="72">
                  <c:v>8.85830241187384</c:v>
                </c:pt>
                <c:pt idx="73">
                  <c:v>9.0524118738404447</c:v>
                </c:pt>
                <c:pt idx="74">
                  <c:v>9.4621985157699449</c:v>
                </c:pt>
                <c:pt idx="75">
                  <c:v>9.4621985157699449</c:v>
                </c:pt>
                <c:pt idx="76">
                  <c:v>9.4837662337662341</c:v>
                </c:pt>
                <c:pt idx="77">
                  <c:v>9.5700371057513927</c:v>
                </c:pt>
                <c:pt idx="78">
                  <c:v>9.5916048237476801</c:v>
                </c:pt>
                <c:pt idx="79">
                  <c:v>9.5053339517625233</c:v>
                </c:pt>
                <c:pt idx="80">
                  <c:v>9.6131725417439711</c:v>
                </c:pt>
                <c:pt idx="81">
                  <c:v>9.8821892393320958</c:v>
                </c:pt>
                <c:pt idx="82">
                  <c:v>10.217068645640074</c:v>
                </c:pt>
                <c:pt idx="83">
                  <c:v>10.00139146567718</c:v>
                </c:pt>
                <c:pt idx="84">
                  <c:v>9.5053339517625233</c:v>
                </c:pt>
                <c:pt idx="85">
                  <c:v>9.5484693877551017</c:v>
                </c:pt>
                <c:pt idx="86">
                  <c:v>9.4621985157699449</c:v>
                </c:pt>
                <c:pt idx="87">
                  <c:v>9.6449443413729128</c:v>
                </c:pt>
                <c:pt idx="88">
                  <c:v>9.8288497217068631</c:v>
                </c:pt>
                <c:pt idx="89">
                  <c:v>9.7210111317254171</c:v>
                </c:pt>
                <c:pt idx="90">
                  <c:v>9.8504174397031541</c:v>
                </c:pt>
                <c:pt idx="91">
                  <c:v>9.8288497217068631</c:v>
                </c:pt>
                <c:pt idx="92">
                  <c:v>9.8504174397031541</c:v>
                </c:pt>
                <c:pt idx="93">
                  <c:v>9.8288497217068631</c:v>
                </c:pt>
                <c:pt idx="94">
                  <c:v>10.066094619666048</c:v>
                </c:pt>
                <c:pt idx="95">
                  <c:v>10.00139146567718</c:v>
                </c:pt>
                <c:pt idx="96">
                  <c:v>10.00139146567718</c:v>
                </c:pt>
                <c:pt idx="97">
                  <c:v>9.8072820037105757</c:v>
                </c:pt>
                <c:pt idx="98">
                  <c:v>9.4406307977736539</c:v>
                </c:pt>
                <c:pt idx="99">
                  <c:v>9.5700371057513927</c:v>
                </c:pt>
                <c:pt idx="100">
                  <c:v>9.7425788497217063</c:v>
                </c:pt>
                <c:pt idx="101">
                  <c:v>9.7425788497217063</c:v>
                </c:pt>
                <c:pt idx="102">
                  <c:v>9.3986549165120596</c:v>
                </c:pt>
                <c:pt idx="103">
                  <c:v>9.5711966604823751</c:v>
                </c:pt>
                <c:pt idx="104">
                  <c:v>9.4849257884972182</c:v>
                </c:pt>
                <c:pt idx="105">
                  <c:v>9.5064935064935057</c:v>
                </c:pt>
                <c:pt idx="106">
                  <c:v>9.5280612244897966</c:v>
                </c:pt>
                <c:pt idx="107">
                  <c:v>9.4633580705009273</c:v>
                </c:pt>
                <c:pt idx="108">
                  <c:v>9.4849257884972182</c:v>
                </c:pt>
                <c:pt idx="109">
                  <c:v>9.4417903525046381</c:v>
                </c:pt>
                <c:pt idx="110">
                  <c:v>9.6143320964749535</c:v>
                </c:pt>
                <c:pt idx="111">
                  <c:v>9.5496289424860858</c:v>
                </c:pt>
                <c:pt idx="112">
                  <c:v>9.4849257884972182</c:v>
                </c:pt>
                <c:pt idx="113">
                  <c:v>9.3555194805194795</c:v>
                </c:pt>
                <c:pt idx="114">
                  <c:v>9.3770871985157704</c:v>
                </c:pt>
                <c:pt idx="115">
                  <c:v>9.2476808905380334</c:v>
                </c:pt>
                <c:pt idx="116">
                  <c:v>9.333951762523192</c:v>
                </c:pt>
                <c:pt idx="117">
                  <c:v>9.2045454545454533</c:v>
                </c:pt>
                <c:pt idx="118">
                  <c:v>9.3555194805194795</c:v>
                </c:pt>
                <c:pt idx="119">
                  <c:v>9.2908163265306118</c:v>
                </c:pt>
                <c:pt idx="120">
                  <c:v>9.3986549165120596</c:v>
                </c:pt>
                <c:pt idx="121">
                  <c:v>9.3986549165120596</c:v>
                </c:pt>
                <c:pt idx="122">
                  <c:v>9.3986549165120596</c:v>
                </c:pt>
                <c:pt idx="123">
                  <c:v>9.2908163265306118</c:v>
                </c:pt>
                <c:pt idx="124">
                  <c:v>9.1614100185528748</c:v>
                </c:pt>
                <c:pt idx="125">
                  <c:v>9.2147495361781075</c:v>
                </c:pt>
                <c:pt idx="126">
                  <c:v>9.1284786641929507</c:v>
                </c:pt>
                <c:pt idx="127">
                  <c:v>9.2794526901669752</c:v>
                </c:pt>
                <c:pt idx="128">
                  <c:v>9.3010204081632644</c:v>
                </c:pt>
                <c:pt idx="129">
                  <c:v>9.4088589981447122</c:v>
                </c:pt>
                <c:pt idx="130">
                  <c:v>9.5598330241187384</c:v>
                </c:pt>
                <c:pt idx="131">
                  <c:v>9.5814007421150276</c:v>
                </c:pt>
                <c:pt idx="132">
                  <c:v>9.88334879406308</c:v>
                </c:pt>
                <c:pt idx="133">
                  <c:v>9.7970779220779214</c:v>
                </c:pt>
                <c:pt idx="134">
                  <c:v>9.9696196660482386</c:v>
                </c:pt>
                <c:pt idx="135">
                  <c:v>10.206864564007422</c:v>
                </c:pt>
                <c:pt idx="136">
                  <c:v>10.271567717996291</c:v>
                </c:pt>
                <c:pt idx="137">
                  <c:v>10.379406307977737</c:v>
                </c:pt>
                <c:pt idx="138">
                  <c:v>10.551948051948052</c:v>
                </c:pt>
                <c:pt idx="139">
                  <c:v>11.091141001855288</c:v>
                </c:pt>
                <c:pt idx="140">
                  <c:v>10.444109461966605</c:v>
                </c:pt>
                <c:pt idx="141">
                  <c:v>10.120593692022263</c:v>
                </c:pt>
                <c:pt idx="142">
                  <c:v>9.9049165120593692</c:v>
                </c:pt>
                <c:pt idx="143">
                  <c:v>9.8617810760667908</c:v>
                </c:pt>
                <c:pt idx="144">
                  <c:v>9.991187384044526</c:v>
                </c:pt>
                <c:pt idx="145">
                  <c:v>9.7970779220779214</c:v>
                </c:pt>
                <c:pt idx="146">
                  <c:v>9.753942486085343</c:v>
                </c:pt>
                <c:pt idx="147">
                  <c:v>9.7108070500927646</c:v>
                </c:pt>
                <c:pt idx="148">
                  <c:v>9.4088589981447122</c:v>
                </c:pt>
                <c:pt idx="149">
                  <c:v>9.2794526901669752</c:v>
                </c:pt>
                <c:pt idx="150">
                  <c:v>9.1931818181818183</c:v>
                </c:pt>
                <c:pt idx="151">
                  <c:v>9.2147495361781075</c:v>
                </c:pt>
                <c:pt idx="152">
                  <c:v>9.3861317254174388</c:v>
                </c:pt>
                <c:pt idx="153">
                  <c:v>9.4304267161410031</c:v>
                </c:pt>
                <c:pt idx="154">
                  <c:v>9.7323747680890538</c:v>
                </c:pt>
                <c:pt idx="155">
                  <c:v>9.4735621521335815</c:v>
                </c:pt>
                <c:pt idx="156">
                  <c:v>9.5814007421150276</c:v>
                </c:pt>
                <c:pt idx="157">
                  <c:v>9.4088589981447122</c:v>
                </c:pt>
                <c:pt idx="158">
                  <c:v>9.5382653061224492</c:v>
                </c:pt>
                <c:pt idx="159">
                  <c:v>9.5598330241187384</c:v>
                </c:pt>
                <c:pt idx="160">
                  <c:v>9.4088589981447122</c:v>
                </c:pt>
                <c:pt idx="161">
                  <c:v>9.6461038961038952</c:v>
                </c:pt>
                <c:pt idx="162">
                  <c:v>9.5814007421150276</c:v>
                </c:pt>
                <c:pt idx="163">
                  <c:v>9.991187384044526</c:v>
                </c:pt>
                <c:pt idx="164">
                  <c:v>10.163729128014843</c:v>
                </c:pt>
                <c:pt idx="165">
                  <c:v>9.991187384044526</c:v>
                </c:pt>
                <c:pt idx="166">
                  <c:v>9.88334879406308</c:v>
                </c:pt>
                <c:pt idx="167">
                  <c:v>9.7323747680890538</c:v>
                </c:pt>
                <c:pt idx="168">
                  <c:v>9.6676716141001862</c:v>
                </c:pt>
                <c:pt idx="169">
                  <c:v>10.00139146567718</c:v>
                </c:pt>
                <c:pt idx="170">
                  <c:v>9.8288497217068631</c:v>
                </c:pt>
                <c:pt idx="171">
                  <c:v>9.6778756957328387</c:v>
                </c:pt>
                <c:pt idx="172">
                  <c:v>9.7425788497217063</c:v>
                </c:pt>
                <c:pt idx="173">
                  <c:v>9.6347402597402603</c:v>
                </c:pt>
                <c:pt idx="174">
                  <c:v>9.3112244897959187</c:v>
                </c:pt>
                <c:pt idx="175">
                  <c:v>9.375927643784788</c:v>
                </c:pt>
                <c:pt idx="176">
                  <c:v>9.3112244897959187</c:v>
                </c:pt>
                <c:pt idx="177">
                  <c:v>9.6347402597402603</c:v>
                </c:pt>
                <c:pt idx="178">
                  <c:v>9.4406307977736539</c:v>
                </c:pt>
                <c:pt idx="179">
                  <c:v>9.3225881261595553</c:v>
                </c:pt>
                <c:pt idx="180">
                  <c:v>9.2465213358070493</c:v>
                </c:pt>
                <c:pt idx="181">
                  <c:v>9.0739795918367356</c:v>
                </c:pt>
                <c:pt idx="182">
                  <c:v>8.9661410018552878</c:v>
                </c:pt>
                <c:pt idx="183">
                  <c:v>8.9230055658627094</c:v>
                </c:pt>
                <c:pt idx="184">
                  <c:v>8.9014378478664185</c:v>
                </c:pt>
                <c:pt idx="185">
                  <c:v>8.9661410018552878</c:v>
                </c:pt>
                <c:pt idx="186">
                  <c:v>9.0308441558441572</c:v>
                </c:pt>
                <c:pt idx="187">
                  <c:v>9.0092764378478662</c:v>
                </c:pt>
                <c:pt idx="188">
                  <c:v>9.0739795918367356</c:v>
                </c:pt>
                <c:pt idx="189">
                  <c:v>8.8798701298701292</c:v>
                </c:pt>
                <c:pt idx="190">
                  <c:v>9.0092764378478662</c:v>
                </c:pt>
                <c:pt idx="191">
                  <c:v>9.2680890538033402</c:v>
                </c:pt>
                <c:pt idx="192">
                  <c:v>9.4621985157699449</c:v>
                </c:pt>
                <c:pt idx="193">
                  <c:v>9.5053339517625233</c:v>
                </c:pt>
                <c:pt idx="194">
                  <c:v>9.4190630797773665</c:v>
                </c:pt>
                <c:pt idx="195">
                  <c:v>9.4190630797773665</c:v>
                </c:pt>
                <c:pt idx="196">
                  <c:v>9.3327922077922079</c:v>
                </c:pt>
                <c:pt idx="197">
                  <c:v>9.2249536178107601</c:v>
                </c:pt>
                <c:pt idx="198">
                  <c:v>9.2465213358070493</c:v>
                </c:pt>
                <c:pt idx="199">
                  <c:v>9.1602504638218925</c:v>
                </c:pt>
                <c:pt idx="200">
                  <c:v>9.1386827458256032</c:v>
                </c:pt>
                <c:pt idx="201">
                  <c:v>9.2465213358070493</c:v>
                </c:pt>
                <c:pt idx="202">
                  <c:v>9.2465213358070493</c:v>
                </c:pt>
                <c:pt idx="203">
                  <c:v>9.2465213358070493</c:v>
                </c:pt>
                <c:pt idx="204">
                  <c:v>9.2465213358070493</c:v>
                </c:pt>
                <c:pt idx="205">
                  <c:v>9.2896567717996277</c:v>
                </c:pt>
                <c:pt idx="206">
                  <c:v>9.2033858998144709</c:v>
                </c:pt>
                <c:pt idx="207">
                  <c:v>9.117115027829314</c:v>
                </c:pt>
                <c:pt idx="208">
                  <c:v>9.0092764378478662</c:v>
                </c:pt>
                <c:pt idx="209">
                  <c:v>9.0308441558441572</c:v>
                </c:pt>
                <c:pt idx="210">
                  <c:v>9.0308441558441572</c:v>
                </c:pt>
                <c:pt idx="211">
                  <c:v>8.9445732838589969</c:v>
                </c:pt>
                <c:pt idx="212">
                  <c:v>8.7720315398886832</c:v>
                </c:pt>
                <c:pt idx="213">
                  <c:v>8.8151669758812616</c:v>
                </c:pt>
                <c:pt idx="214">
                  <c:v>8.7288961038961048</c:v>
                </c:pt>
                <c:pt idx="215">
                  <c:v>8.7504638218923922</c:v>
                </c:pt>
                <c:pt idx="216">
                  <c:v>8.9230055658627094</c:v>
                </c:pt>
                <c:pt idx="217">
                  <c:v>9.1818181818181817</c:v>
                </c:pt>
                <c:pt idx="218">
                  <c:v>9.2249536178107601</c:v>
                </c:pt>
                <c:pt idx="219">
                  <c:v>9.1739332096474939</c:v>
                </c:pt>
                <c:pt idx="220">
                  <c:v>9.0013914656771803</c:v>
                </c:pt>
                <c:pt idx="221">
                  <c:v>9.0229591836734695</c:v>
                </c:pt>
                <c:pt idx="222">
                  <c:v>8.7664656771799621</c:v>
                </c:pt>
                <c:pt idx="223">
                  <c:v>8.8527365491651206</c:v>
                </c:pt>
                <c:pt idx="224">
                  <c:v>8.7233302411873836</c:v>
                </c:pt>
                <c:pt idx="225">
                  <c:v>8.788033395176253</c:v>
                </c:pt>
                <c:pt idx="226">
                  <c:v>8.9900278293135436</c:v>
                </c:pt>
                <c:pt idx="227">
                  <c:v>9.1512059369202223</c:v>
                </c:pt>
                <c:pt idx="228">
                  <c:v>9.3237476808905377</c:v>
                </c:pt>
                <c:pt idx="229">
                  <c:v>9.2374768089053809</c:v>
                </c:pt>
                <c:pt idx="230">
                  <c:v>9.1296382189239331</c:v>
                </c:pt>
                <c:pt idx="231">
                  <c:v>9.1080705009276439</c:v>
                </c:pt>
                <c:pt idx="232">
                  <c:v>9.3555194805194795</c:v>
                </c:pt>
                <c:pt idx="233">
                  <c:v>9.1829777365491658</c:v>
                </c:pt>
                <c:pt idx="234">
                  <c:v>9.1818181818181817</c:v>
                </c:pt>
              </c:numCache>
            </c:numRef>
          </c:val>
        </c:ser>
        <c:ser>
          <c:idx val="2"/>
          <c:order val="1"/>
          <c:tx>
            <c:strRef>
              <c:f>Tabelle1!$C$1</c:f>
              <c:strCache>
                <c:ptCount val="1"/>
                <c:pt idx="0">
                  <c:v>Rapsschrot</c:v>
                </c:pt>
              </c:strCache>
            </c:strRef>
          </c:tx>
          <c:marker>
            <c:symbol val="none"/>
          </c:marker>
          <c:cat>
            <c:numRef>
              <c:f>Tabelle1!$A$2:$A$236</c:f>
              <c:numCache>
                <c:formatCode>dd/mm/yyyy</c:formatCode>
                <c:ptCount val="235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41295</c:v>
                </c:pt>
                <c:pt idx="14">
                  <c:v>41296</c:v>
                </c:pt>
                <c:pt idx="15">
                  <c:v>41297</c:v>
                </c:pt>
                <c:pt idx="16">
                  <c:v>41298</c:v>
                </c:pt>
                <c:pt idx="17">
                  <c:v>41299</c:v>
                </c:pt>
                <c:pt idx="18">
                  <c:v>41302</c:v>
                </c:pt>
                <c:pt idx="19">
                  <c:v>41303</c:v>
                </c:pt>
                <c:pt idx="20">
                  <c:v>41304</c:v>
                </c:pt>
                <c:pt idx="21">
                  <c:v>41305</c:v>
                </c:pt>
                <c:pt idx="22">
                  <c:v>41306</c:v>
                </c:pt>
                <c:pt idx="23">
                  <c:v>41309</c:v>
                </c:pt>
                <c:pt idx="24">
                  <c:v>41310</c:v>
                </c:pt>
                <c:pt idx="25">
                  <c:v>41311</c:v>
                </c:pt>
                <c:pt idx="26">
                  <c:v>41312</c:v>
                </c:pt>
                <c:pt idx="27">
                  <c:v>41313</c:v>
                </c:pt>
                <c:pt idx="28">
                  <c:v>41316</c:v>
                </c:pt>
                <c:pt idx="29">
                  <c:v>41317</c:v>
                </c:pt>
                <c:pt idx="30">
                  <c:v>41318</c:v>
                </c:pt>
                <c:pt idx="31">
                  <c:v>41319</c:v>
                </c:pt>
                <c:pt idx="32">
                  <c:v>41320</c:v>
                </c:pt>
                <c:pt idx="33">
                  <c:v>41323</c:v>
                </c:pt>
                <c:pt idx="34">
                  <c:v>41324</c:v>
                </c:pt>
                <c:pt idx="35">
                  <c:v>41325</c:v>
                </c:pt>
                <c:pt idx="36">
                  <c:v>41326</c:v>
                </c:pt>
                <c:pt idx="37">
                  <c:v>41327</c:v>
                </c:pt>
                <c:pt idx="38">
                  <c:v>41330</c:v>
                </c:pt>
                <c:pt idx="39">
                  <c:v>41331</c:v>
                </c:pt>
                <c:pt idx="40">
                  <c:v>41332</c:v>
                </c:pt>
                <c:pt idx="41">
                  <c:v>41333</c:v>
                </c:pt>
                <c:pt idx="42">
                  <c:v>41334</c:v>
                </c:pt>
                <c:pt idx="43">
                  <c:v>41337</c:v>
                </c:pt>
                <c:pt idx="44">
                  <c:v>41338</c:v>
                </c:pt>
                <c:pt idx="45">
                  <c:v>41339</c:v>
                </c:pt>
                <c:pt idx="46">
                  <c:v>41340</c:v>
                </c:pt>
                <c:pt idx="47">
                  <c:v>41341</c:v>
                </c:pt>
                <c:pt idx="48">
                  <c:v>41344</c:v>
                </c:pt>
                <c:pt idx="49">
                  <c:v>41345</c:v>
                </c:pt>
                <c:pt idx="50">
                  <c:v>41346</c:v>
                </c:pt>
                <c:pt idx="51">
                  <c:v>41347</c:v>
                </c:pt>
                <c:pt idx="52">
                  <c:v>41348</c:v>
                </c:pt>
                <c:pt idx="53">
                  <c:v>41351</c:v>
                </c:pt>
                <c:pt idx="54">
                  <c:v>41352</c:v>
                </c:pt>
                <c:pt idx="55">
                  <c:v>41353</c:v>
                </c:pt>
                <c:pt idx="56">
                  <c:v>41354</c:v>
                </c:pt>
                <c:pt idx="57">
                  <c:v>41355</c:v>
                </c:pt>
                <c:pt idx="58">
                  <c:v>41358</c:v>
                </c:pt>
                <c:pt idx="59">
                  <c:v>41359</c:v>
                </c:pt>
                <c:pt idx="60">
                  <c:v>41360</c:v>
                </c:pt>
                <c:pt idx="61">
                  <c:v>41361</c:v>
                </c:pt>
                <c:pt idx="62">
                  <c:v>41366</c:v>
                </c:pt>
                <c:pt idx="63">
                  <c:v>41367</c:v>
                </c:pt>
                <c:pt idx="64">
                  <c:v>41368</c:v>
                </c:pt>
                <c:pt idx="65">
                  <c:v>41369</c:v>
                </c:pt>
                <c:pt idx="66">
                  <c:v>41372</c:v>
                </c:pt>
                <c:pt idx="67">
                  <c:v>41373</c:v>
                </c:pt>
                <c:pt idx="68">
                  <c:v>41374</c:v>
                </c:pt>
                <c:pt idx="69">
                  <c:v>41375</c:v>
                </c:pt>
                <c:pt idx="70">
                  <c:v>41376</c:v>
                </c:pt>
                <c:pt idx="71">
                  <c:v>41379</c:v>
                </c:pt>
                <c:pt idx="72">
                  <c:v>41380</c:v>
                </c:pt>
                <c:pt idx="73">
                  <c:v>41381</c:v>
                </c:pt>
                <c:pt idx="74">
                  <c:v>41382</c:v>
                </c:pt>
                <c:pt idx="75">
                  <c:v>41383</c:v>
                </c:pt>
                <c:pt idx="76">
                  <c:v>41386</c:v>
                </c:pt>
                <c:pt idx="77">
                  <c:v>41387</c:v>
                </c:pt>
                <c:pt idx="78">
                  <c:v>41388</c:v>
                </c:pt>
                <c:pt idx="79">
                  <c:v>41389</c:v>
                </c:pt>
                <c:pt idx="80">
                  <c:v>41390</c:v>
                </c:pt>
                <c:pt idx="81">
                  <c:v>41393</c:v>
                </c:pt>
                <c:pt idx="82">
                  <c:v>41394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41404</c:v>
                </c:pt>
                <c:pt idx="89">
                  <c:v>41407</c:v>
                </c:pt>
                <c:pt idx="90">
                  <c:v>41408</c:v>
                </c:pt>
                <c:pt idx="91">
                  <c:v>41409</c:v>
                </c:pt>
                <c:pt idx="92">
                  <c:v>41410</c:v>
                </c:pt>
                <c:pt idx="93">
                  <c:v>41411</c:v>
                </c:pt>
                <c:pt idx="94">
                  <c:v>41415</c:v>
                </c:pt>
                <c:pt idx="95">
                  <c:v>41416</c:v>
                </c:pt>
                <c:pt idx="96">
                  <c:v>41417</c:v>
                </c:pt>
                <c:pt idx="97">
                  <c:v>41418</c:v>
                </c:pt>
                <c:pt idx="98">
                  <c:v>41421</c:v>
                </c:pt>
                <c:pt idx="99">
                  <c:v>41422</c:v>
                </c:pt>
                <c:pt idx="100">
                  <c:v>41423</c:v>
                </c:pt>
                <c:pt idx="101">
                  <c:v>41424</c:v>
                </c:pt>
                <c:pt idx="102">
                  <c:v>41425</c:v>
                </c:pt>
                <c:pt idx="103">
                  <c:v>41428</c:v>
                </c:pt>
                <c:pt idx="104">
                  <c:v>41429</c:v>
                </c:pt>
                <c:pt idx="105">
                  <c:v>41430</c:v>
                </c:pt>
                <c:pt idx="106">
                  <c:v>41431</c:v>
                </c:pt>
                <c:pt idx="107">
                  <c:v>41432</c:v>
                </c:pt>
                <c:pt idx="108">
                  <c:v>41435</c:v>
                </c:pt>
                <c:pt idx="109">
                  <c:v>41436</c:v>
                </c:pt>
                <c:pt idx="110">
                  <c:v>41437</c:v>
                </c:pt>
                <c:pt idx="111">
                  <c:v>41438</c:v>
                </c:pt>
                <c:pt idx="112">
                  <c:v>41439</c:v>
                </c:pt>
                <c:pt idx="113">
                  <c:v>41442</c:v>
                </c:pt>
                <c:pt idx="114">
                  <c:v>41443</c:v>
                </c:pt>
                <c:pt idx="115">
                  <c:v>41444</c:v>
                </c:pt>
                <c:pt idx="116">
                  <c:v>41445</c:v>
                </c:pt>
                <c:pt idx="117">
                  <c:v>41446</c:v>
                </c:pt>
                <c:pt idx="118">
                  <c:v>41449</c:v>
                </c:pt>
                <c:pt idx="119">
                  <c:v>41450</c:v>
                </c:pt>
                <c:pt idx="120">
                  <c:v>41451</c:v>
                </c:pt>
                <c:pt idx="121">
                  <c:v>41452</c:v>
                </c:pt>
                <c:pt idx="122">
                  <c:v>41453</c:v>
                </c:pt>
                <c:pt idx="123">
                  <c:v>41456</c:v>
                </c:pt>
                <c:pt idx="124">
                  <c:v>41457</c:v>
                </c:pt>
                <c:pt idx="125">
                  <c:v>41458</c:v>
                </c:pt>
                <c:pt idx="126">
                  <c:v>41459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41519</c:v>
                </c:pt>
                <c:pt idx="169">
                  <c:v>41520</c:v>
                </c:pt>
                <c:pt idx="170">
                  <c:v>41521</c:v>
                </c:pt>
                <c:pt idx="171">
                  <c:v>41522</c:v>
                </c:pt>
                <c:pt idx="172">
                  <c:v>41523</c:v>
                </c:pt>
                <c:pt idx="173">
                  <c:v>41526</c:v>
                </c:pt>
                <c:pt idx="174">
                  <c:v>41527</c:v>
                </c:pt>
                <c:pt idx="175">
                  <c:v>41528</c:v>
                </c:pt>
                <c:pt idx="176">
                  <c:v>41529</c:v>
                </c:pt>
                <c:pt idx="177">
                  <c:v>41530</c:v>
                </c:pt>
                <c:pt idx="178">
                  <c:v>41533</c:v>
                </c:pt>
                <c:pt idx="179">
                  <c:v>41534</c:v>
                </c:pt>
                <c:pt idx="180">
                  <c:v>41535</c:v>
                </c:pt>
                <c:pt idx="181">
                  <c:v>41536</c:v>
                </c:pt>
                <c:pt idx="182">
                  <c:v>41537</c:v>
                </c:pt>
                <c:pt idx="183">
                  <c:v>41540</c:v>
                </c:pt>
                <c:pt idx="184">
                  <c:v>41541</c:v>
                </c:pt>
                <c:pt idx="185">
                  <c:v>41542</c:v>
                </c:pt>
                <c:pt idx="186">
                  <c:v>41543</c:v>
                </c:pt>
                <c:pt idx="187">
                  <c:v>41544</c:v>
                </c:pt>
                <c:pt idx="188">
                  <c:v>41547</c:v>
                </c:pt>
                <c:pt idx="189">
                  <c:v>41548</c:v>
                </c:pt>
                <c:pt idx="190">
                  <c:v>41549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41561</c:v>
                </c:pt>
                <c:pt idx="198">
                  <c:v>41562</c:v>
                </c:pt>
                <c:pt idx="199">
                  <c:v>41563</c:v>
                </c:pt>
                <c:pt idx="200">
                  <c:v>41564</c:v>
                </c:pt>
                <c:pt idx="201">
                  <c:v>41565</c:v>
                </c:pt>
                <c:pt idx="202">
                  <c:v>41568</c:v>
                </c:pt>
                <c:pt idx="203">
                  <c:v>41569</c:v>
                </c:pt>
                <c:pt idx="204">
                  <c:v>41570</c:v>
                </c:pt>
                <c:pt idx="205">
                  <c:v>41571</c:v>
                </c:pt>
                <c:pt idx="206">
                  <c:v>41572</c:v>
                </c:pt>
                <c:pt idx="207">
                  <c:v>41575</c:v>
                </c:pt>
                <c:pt idx="208">
                  <c:v>41576</c:v>
                </c:pt>
                <c:pt idx="209">
                  <c:v>41577</c:v>
                </c:pt>
                <c:pt idx="210">
                  <c:v>41578</c:v>
                </c:pt>
                <c:pt idx="211">
                  <c:v>41579</c:v>
                </c:pt>
                <c:pt idx="212">
                  <c:v>41582</c:v>
                </c:pt>
                <c:pt idx="213">
                  <c:v>41583</c:v>
                </c:pt>
                <c:pt idx="214">
                  <c:v>41584</c:v>
                </c:pt>
                <c:pt idx="215">
                  <c:v>41585</c:v>
                </c:pt>
                <c:pt idx="216">
                  <c:v>41586</c:v>
                </c:pt>
                <c:pt idx="217">
                  <c:v>41589</c:v>
                </c:pt>
                <c:pt idx="218">
                  <c:v>41590</c:v>
                </c:pt>
                <c:pt idx="219">
                  <c:v>41591</c:v>
                </c:pt>
                <c:pt idx="220">
                  <c:v>41592</c:v>
                </c:pt>
                <c:pt idx="221">
                  <c:v>41593</c:v>
                </c:pt>
                <c:pt idx="222">
                  <c:v>41596</c:v>
                </c:pt>
                <c:pt idx="223">
                  <c:v>41597</c:v>
                </c:pt>
                <c:pt idx="224">
                  <c:v>41598</c:v>
                </c:pt>
                <c:pt idx="225">
                  <c:v>41599</c:v>
                </c:pt>
                <c:pt idx="226">
                  <c:v>41600</c:v>
                </c:pt>
                <c:pt idx="227">
                  <c:v>41603</c:v>
                </c:pt>
                <c:pt idx="228">
                  <c:v>41604</c:v>
                </c:pt>
                <c:pt idx="229">
                  <c:v>41605</c:v>
                </c:pt>
                <c:pt idx="230">
                  <c:v>41606</c:v>
                </c:pt>
                <c:pt idx="231">
                  <c:v>41607</c:v>
                </c:pt>
                <c:pt idx="232">
                  <c:v>41610</c:v>
                </c:pt>
                <c:pt idx="233">
                  <c:v>41611</c:v>
                </c:pt>
                <c:pt idx="234">
                  <c:v>41612</c:v>
                </c:pt>
              </c:numCache>
            </c:numRef>
          </c:cat>
          <c:val>
            <c:numRef>
              <c:f>Tabelle1!$C$2:$C$236</c:f>
              <c:numCache>
                <c:formatCode>0.00</c:formatCode>
                <c:ptCount val="235"/>
                <c:pt idx="0">
                  <c:v>8.3142857142857149</c:v>
                </c:pt>
                <c:pt idx="1">
                  <c:v>7.9714285714285715</c:v>
                </c:pt>
                <c:pt idx="2">
                  <c:v>7.9428571428571431</c:v>
                </c:pt>
                <c:pt idx="3">
                  <c:v>7.8857142857142861</c:v>
                </c:pt>
                <c:pt idx="4">
                  <c:v>7.8285714285714283</c:v>
                </c:pt>
                <c:pt idx="5">
                  <c:v>7.7428571428571429</c:v>
                </c:pt>
                <c:pt idx="6">
                  <c:v>7.7428571428571429</c:v>
                </c:pt>
                <c:pt idx="7">
                  <c:v>7.7714285714285714</c:v>
                </c:pt>
                <c:pt idx="8">
                  <c:v>7.7714285714285714</c:v>
                </c:pt>
                <c:pt idx="9">
                  <c:v>7.7714285714285714</c:v>
                </c:pt>
                <c:pt idx="10">
                  <c:v>7.8</c:v>
                </c:pt>
                <c:pt idx="11">
                  <c:v>7.7714285714285714</c:v>
                </c:pt>
                <c:pt idx="12">
                  <c:v>7.8857142857142861</c:v>
                </c:pt>
                <c:pt idx="13">
                  <c:v>7.8571428571428568</c:v>
                </c:pt>
                <c:pt idx="14">
                  <c:v>7.8571428571428568</c:v>
                </c:pt>
                <c:pt idx="15">
                  <c:v>7.9428571428571431</c:v>
                </c:pt>
                <c:pt idx="16">
                  <c:v>7.8285714285714283</c:v>
                </c:pt>
                <c:pt idx="17">
                  <c:v>7.8285714285714283</c:v>
                </c:pt>
                <c:pt idx="18">
                  <c:v>7.8857142857142861</c:v>
                </c:pt>
                <c:pt idx="19">
                  <c:v>7.9142857142857146</c:v>
                </c:pt>
                <c:pt idx="20">
                  <c:v>7.9142857142857146</c:v>
                </c:pt>
                <c:pt idx="21">
                  <c:v>7.8857142857142861</c:v>
                </c:pt>
                <c:pt idx="22">
                  <c:v>7.8285714285714283</c:v>
                </c:pt>
                <c:pt idx="23">
                  <c:v>7.9428571428571431</c:v>
                </c:pt>
                <c:pt idx="24">
                  <c:v>8.1714285714285708</c:v>
                </c:pt>
                <c:pt idx="25">
                  <c:v>8.1999999999999993</c:v>
                </c:pt>
                <c:pt idx="26">
                  <c:v>8.1999999999999993</c:v>
                </c:pt>
                <c:pt idx="27">
                  <c:v>8.1714285714285708</c:v>
                </c:pt>
                <c:pt idx="28">
                  <c:v>8.1142857142857139</c:v>
                </c:pt>
                <c:pt idx="29">
                  <c:v>8.1142857142857139</c:v>
                </c:pt>
                <c:pt idx="30">
                  <c:v>8.0571428571428569</c:v>
                </c:pt>
                <c:pt idx="31">
                  <c:v>8.0285714285714285</c:v>
                </c:pt>
                <c:pt idx="32">
                  <c:v>8.0285714285714285</c:v>
                </c:pt>
                <c:pt idx="33">
                  <c:v>8.0285714285714285</c:v>
                </c:pt>
                <c:pt idx="34">
                  <c:v>8.1142857142857139</c:v>
                </c:pt>
                <c:pt idx="35">
                  <c:v>8.1999999999999993</c:v>
                </c:pt>
                <c:pt idx="36">
                  <c:v>8.1999999999999993</c:v>
                </c:pt>
                <c:pt idx="37">
                  <c:v>8.1999999999999993</c:v>
                </c:pt>
                <c:pt idx="38">
                  <c:v>8.1428571428571423</c:v>
                </c:pt>
                <c:pt idx="39">
                  <c:v>8.0857142857142854</c:v>
                </c:pt>
                <c:pt idx="40">
                  <c:v>8.1142857142857139</c:v>
                </c:pt>
                <c:pt idx="41">
                  <c:v>8.0285714285714285</c:v>
                </c:pt>
                <c:pt idx="42">
                  <c:v>8.0857142857142854</c:v>
                </c:pt>
                <c:pt idx="43">
                  <c:v>8.0857142857142854</c:v>
                </c:pt>
                <c:pt idx="44">
                  <c:v>8.0857142857142854</c:v>
                </c:pt>
                <c:pt idx="45">
                  <c:v>8.0571428571428569</c:v>
                </c:pt>
                <c:pt idx="46">
                  <c:v>8.0571428571428569</c:v>
                </c:pt>
                <c:pt idx="47">
                  <c:v>8.0285714285714285</c:v>
                </c:pt>
                <c:pt idx="48">
                  <c:v>8.0285714285714285</c:v>
                </c:pt>
                <c:pt idx="49">
                  <c:v>8.0571428571428569</c:v>
                </c:pt>
                <c:pt idx="50">
                  <c:v>8.0571428571428569</c:v>
                </c:pt>
                <c:pt idx="51">
                  <c:v>7.9714285714285715</c:v>
                </c:pt>
                <c:pt idx="52">
                  <c:v>7.9714285714285715</c:v>
                </c:pt>
                <c:pt idx="53">
                  <c:v>7.9428571428571431</c:v>
                </c:pt>
                <c:pt idx="54">
                  <c:v>7.9142857142857146</c:v>
                </c:pt>
                <c:pt idx="55">
                  <c:v>7.9142857142857146</c:v>
                </c:pt>
                <c:pt idx="56">
                  <c:v>7.9428571428571431</c:v>
                </c:pt>
                <c:pt idx="57">
                  <c:v>8</c:v>
                </c:pt>
                <c:pt idx="58">
                  <c:v>7.8857142857142861</c:v>
                </c:pt>
                <c:pt idx="59">
                  <c:v>8.0285714285714285</c:v>
                </c:pt>
                <c:pt idx="60">
                  <c:v>8.2285714285714278</c:v>
                </c:pt>
                <c:pt idx="61">
                  <c:v>8.257142857142858</c:v>
                </c:pt>
                <c:pt idx="62">
                  <c:v>8.1999999999999993</c:v>
                </c:pt>
                <c:pt idx="63">
                  <c:v>8.257142857142858</c:v>
                </c:pt>
                <c:pt idx="64">
                  <c:v>8.257142857142858</c:v>
                </c:pt>
                <c:pt idx="65">
                  <c:v>8.1999999999999993</c:v>
                </c:pt>
                <c:pt idx="66">
                  <c:v>8.1714285714285708</c:v>
                </c:pt>
                <c:pt idx="67">
                  <c:v>8.1999999999999993</c:v>
                </c:pt>
                <c:pt idx="68">
                  <c:v>8.257142857142858</c:v>
                </c:pt>
                <c:pt idx="69">
                  <c:v>8.2857142857142865</c:v>
                </c:pt>
                <c:pt idx="70">
                  <c:v>8.2857142857142865</c:v>
                </c:pt>
                <c:pt idx="71">
                  <c:v>8.4857142857142858</c:v>
                </c:pt>
                <c:pt idx="72">
                  <c:v>8.4857142857142858</c:v>
                </c:pt>
                <c:pt idx="73">
                  <c:v>8.5714285714285712</c:v>
                </c:pt>
                <c:pt idx="74">
                  <c:v>8.5714285714285712</c:v>
                </c:pt>
                <c:pt idx="75">
                  <c:v>8.5714285714285712</c:v>
                </c:pt>
                <c:pt idx="76">
                  <c:v>9.1428571428571423</c:v>
                </c:pt>
                <c:pt idx="77">
                  <c:v>9.1999999999999993</c:v>
                </c:pt>
                <c:pt idx="78">
                  <c:v>9.0857142857142854</c:v>
                </c:pt>
                <c:pt idx="79">
                  <c:v>9.1142857142857139</c:v>
                </c:pt>
                <c:pt idx="80">
                  <c:v>9.1142857142857139</c:v>
                </c:pt>
                <c:pt idx="81">
                  <c:v>9.1142857142857139</c:v>
                </c:pt>
                <c:pt idx="82">
                  <c:v>9.2285714285714278</c:v>
                </c:pt>
                <c:pt idx="83">
                  <c:v>9.0857142857142854</c:v>
                </c:pt>
                <c:pt idx="84">
                  <c:v>9.1142857142857139</c:v>
                </c:pt>
                <c:pt idx="85">
                  <c:v>8.9142857142857146</c:v>
                </c:pt>
                <c:pt idx="86">
                  <c:v>8.7142857142857135</c:v>
                </c:pt>
                <c:pt idx="87">
                  <c:v>8.8857142857142861</c:v>
                </c:pt>
                <c:pt idx="88">
                  <c:v>8.8857142857142861</c:v>
                </c:pt>
                <c:pt idx="89">
                  <c:v>8.8285714285714292</c:v>
                </c:pt>
                <c:pt idx="90">
                  <c:v>8.8000000000000007</c:v>
                </c:pt>
                <c:pt idx="91">
                  <c:v>8.8000000000000007</c:v>
                </c:pt>
                <c:pt idx="92">
                  <c:v>8.5428571428571427</c:v>
                </c:pt>
                <c:pt idx="93">
                  <c:v>8.5428571428571427</c:v>
                </c:pt>
                <c:pt idx="94">
                  <c:v>8.5714285714285712</c:v>
                </c:pt>
                <c:pt idx="95">
                  <c:v>8.4857142857142858</c:v>
                </c:pt>
                <c:pt idx="96">
                  <c:v>8.5714285714285712</c:v>
                </c:pt>
                <c:pt idx="97">
                  <c:v>8.2857142857142865</c:v>
                </c:pt>
                <c:pt idx="98">
                  <c:v>8.2857142857142865</c:v>
                </c:pt>
                <c:pt idx="99">
                  <c:v>8.2285714285714278</c:v>
                </c:pt>
                <c:pt idx="100">
                  <c:v>8.2285714285714278</c:v>
                </c:pt>
                <c:pt idx="101">
                  <c:v>8.2285714285714278</c:v>
                </c:pt>
                <c:pt idx="102">
                  <c:v>8.2857142857142865</c:v>
                </c:pt>
                <c:pt idx="103">
                  <c:v>8.4285714285714288</c:v>
                </c:pt>
                <c:pt idx="104">
                  <c:v>8.5428571428571427</c:v>
                </c:pt>
                <c:pt idx="105">
                  <c:v>8.5714285714285712</c:v>
                </c:pt>
                <c:pt idx="106">
                  <c:v>8.5714285714285712</c:v>
                </c:pt>
                <c:pt idx="107">
                  <c:v>8.6</c:v>
                </c:pt>
                <c:pt idx="108">
                  <c:v>8.8857142857142861</c:v>
                </c:pt>
                <c:pt idx="109">
                  <c:v>9</c:v>
                </c:pt>
                <c:pt idx="110">
                  <c:v>9</c:v>
                </c:pt>
                <c:pt idx="111">
                  <c:v>9.1428571428571423</c:v>
                </c:pt>
                <c:pt idx="112">
                  <c:v>9.1428571428571423</c:v>
                </c:pt>
                <c:pt idx="113">
                  <c:v>9.1142857142857139</c:v>
                </c:pt>
                <c:pt idx="114">
                  <c:v>9</c:v>
                </c:pt>
                <c:pt idx="115">
                  <c:v>9.2285714285714278</c:v>
                </c:pt>
                <c:pt idx="116">
                  <c:v>9.0857142857142854</c:v>
                </c:pt>
                <c:pt idx="117">
                  <c:v>9</c:v>
                </c:pt>
                <c:pt idx="118">
                  <c:v>8.9714285714285715</c:v>
                </c:pt>
                <c:pt idx="119">
                  <c:v>8.9428571428571431</c:v>
                </c:pt>
                <c:pt idx="120">
                  <c:v>8.8571428571428577</c:v>
                </c:pt>
                <c:pt idx="121">
                  <c:v>8.6857142857142851</c:v>
                </c:pt>
                <c:pt idx="122">
                  <c:v>8.6857142857142851</c:v>
                </c:pt>
                <c:pt idx="123">
                  <c:v>8.4857142857142858</c:v>
                </c:pt>
                <c:pt idx="124">
                  <c:v>8.4857142857142858</c:v>
                </c:pt>
                <c:pt idx="125">
                  <c:v>8.4</c:v>
                </c:pt>
                <c:pt idx="126">
                  <c:v>8.4</c:v>
                </c:pt>
                <c:pt idx="127">
                  <c:v>8.3428571428571434</c:v>
                </c:pt>
                <c:pt idx="128">
                  <c:v>8.0285714285714285</c:v>
                </c:pt>
                <c:pt idx="129">
                  <c:v>7.9714285714285715</c:v>
                </c:pt>
                <c:pt idx="130">
                  <c:v>7.8857142857142861</c:v>
                </c:pt>
                <c:pt idx="131">
                  <c:v>7.8857142857142861</c:v>
                </c:pt>
                <c:pt idx="132">
                  <c:v>7.8</c:v>
                </c:pt>
                <c:pt idx="133">
                  <c:v>7.5428571428571427</c:v>
                </c:pt>
                <c:pt idx="134">
                  <c:v>7.5142857142857142</c:v>
                </c:pt>
                <c:pt idx="135">
                  <c:v>7.4285714285714288</c:v>
                </c:pt>
                <c:pt idx="136">
                  <c:v>7.4285714285714288</c:v>
                </c:pt>
                <c:pt idx="137">
                  <c:v>7.4285714285714288</c:v>
                </c:pt>
                <c:pt idx="138">
                  <c:v>7.371428571428571</c:v>
                </c:pt>
                <c:pt idx="139">
                  <c:v>7.2857142857142856</c:v>
                </c:pt>
                <c:pt idx="140">
                  <c:v>7.1142857142857139</c:v>
                </c:pt>
                <c:pt idx="141">
                  <c:v>6.9142857142857146</c:v>
                </c:pt>
                <c:pt idx="142">
                  <c:v>6.7714285714285714</c:v>
                </c:pt>
                <c:pt idx="143">
                  <c:v>6.4</c:v>
                </c:pt>
                <c:pt idx="144">
                  <c:v>6.2857142857142856</c:v>
                </c:pt>
                <c:pt idx="145">
                  <c:v>6.2285714285714286</c:v>
                </c:pt>
                <c:pt idx="146">
                  <c:v>5.8571428571428568</c:v>
                </c:pt>
                <c:pt idx="147">
                  <c:v>5.8857142857142861</c:v>
                </c:pt>
                <c:pt idx="148">
                  <c:v>5.8571428571428568</c:v>
                </c:pt>
                <c:pt idx="149">
                  <c:v>5.7714285714285714</c:v>
                </c:pt>
                <c:pt idx="150">
                  <c:v>5.6571428571428575</c:v>
                </c:pt>
                <c:pt idx="151">
                  <c:v>5.5428571428571427</c:v>
                </c:pt>
                <c:pt idx="152">
                  <c:v>5.5142857142857142</c:v>
                </c:pt>
                <c:pt idx="153">
                  <c:v>5.5142857142857142</c:v>
                </c:pt>
                <c:pt idx="154">
                  <c:v>5.5714285714285712</c:v>
                </c:pt>
                <c:pt idx="155">
                  <c:v>5.4285714285714288</c:v>
                </c:pt>
                <c:pt idx="156">
                  <c:v>5.4857142857142858</c:v>
                </c:pt>
                <c:pt idx="157">
                  <c:v>5.5428571428571427</c:v>
                </c:pt>
                <c:pt idx="158">
                  <c:v>5.628571428571429</c:v>
                </c:pt>
                <c:pt idx="159">
                  <c:v>5.6</c:v>
                </c:pt>
                <c:pt idx="160">
                  <c:v>5.8285714285714283</c:v>
                </c:pt>
                <c:pt idx="161">
                  <c:v>5.9714285714285715</c:v>
                </c:pt>
                <c:pt idx="162">
                  <c:v>5.9428571428571431</c:v>
                </c:pt>
                <c:pt idx="163">
                  <c:v>6.4285714285714288</c:v>
                </c:pt>
                <c:pt idx="164">
                  <c:v>6.5142857142857142</c:v>
                </c:pt>
                <c:pt idx="165">
                  <c:v>6.4571428571428573</c:v>
                </c:pt>
                <c:pt idx="166">
                  <c:v>6.3142857142857141</c:v>
                </c:pt>
                <c:pt idx="167">
                  <c:v>6.2285714285714286</c:v>
                </c:pt>
                <c:pt idx="168">
                  <c:v>6.2285714285714286</c:v>
                </c:pt>
                <c:pt idx="169">
                  <c:v>6.2857142857142856</c:v>
                </c:pt>
                <c:pt idx="170">
                  <c:v>6.2285714285714286</c:v>
                </c:pt>
                <c:pt idx="171">
                  <c:v>6.1714285714285717</c:v>
                </c:pt>
                <c:pt idx="172">
                  <c:v>5.9714285714285715</c:v>
                </c:pt>
                <c:pt idx="173">
                  <c:v>5.9142857142857146</c:v>
                </c:pt>
                <c:pt idx="174">
                  <c:v>5.8</c:v>
                </c:pt>
                <c:pt idx="175">
                  <c:v>5.8571428571428568</c:v>
                </c:pt>
                <c:pt idx="176">
                  <c:v>6.0285714285714285</c:v>
                </c:pt>
                <c:pt idx="177">
                  <c:v>6.1428571428571432</c:v>
                </c:pt>
                <c:pt idx="178">
                  <c:v>6.1428571428571432</c:v>
                </c:pt>
                <c:pt idx="179">
                  <c:v>6.0857142857142854</c:v>
                </c:pt>
                <c:pt idx="180">
                  <c:v>6.0857142857142854</c:v>
                </c:pt>
                <c:pt idx="181">
                  <c:v>6.097142857142857</c:v>
                </c:pt>
                <c:pt idx="182">
                  <c:v>6.0857142857142854</c:v>
                </c:pt>
                <c:pt idx="183">
                  <c:v>6.0571428571428569</c:v>
                </c:pt>
                <c:pt idx="184">
                  <c:v>6.0285714285714285</c:v>
                </c:pt>
                <c:pt idx="185">
                  <c:v>6.0571428571428569</c:v>
                </c:pt>
                <c:pt idx="186">
                  <c:v>5.9714285714285715</c:v>
                </c:pt>
                <c:pt idx="187">
                  <c:v>6.0285714285714285</c:v>
                </c:pt>
                <c:pt idx="188">
                  <c:v>6.0857142857142854</c:v>
                </c:pt>
                <c:pt idx="189">
                  <c:v>5.9714285714285715</c:v>
                </c:pt>
                <c:pt idx="190">
                  <c:v>6.0857142857142854</c:v>
                </c:pt>
                <c:pt idx="191">
                  <c:v>6.2857142857142856</c:v>
                </c:pt>
                <c:pt idx="192">
                  <c:v>6.4</c:v>
                </c:pt>
                <c:pt idx="193">
                  <c:v>6.371428571428571</c:v>
                </c:pt>
                <c:pt idx="194">
                  <c:v>6.2571428571428571</c:v>
                </c:pt>
                <c:pt idx="195">
                  <c:v>6.2571428571428571</c:v>
                </c:pt>
                <c:pt idx="196">
                  <c:v>6.2857142857142856</c:v>
                </c:pt>
                <c:pt idx="197">
                  <c:v>6.2571428571428571</c:v>
                </c:pt>
                <c:pt idx="198">
                  <c:v>6.2857142857142856</c:v>
                </c:pt>
                <c:pt idx="199">
                  <c:v>6.371428571428571</c:v>
                </c:pt>
                <c:pt idx="200">
                  <c:v>6.4571428571428573</c:v>
                </c:pt>
                <c:pt idx="201">
                  <c:v>6.8</c:v>
                </c:pt>
                <c:pt idx="202">
                  <c:v>6.8285714285714283</c:v>
                </c:pt>
                <c:pt idx="203">
                  <c:v>6.7714285714285714</c:v>
                </c:pt>
                <c:pt idx="204">
                  <c:v>6.8285714285714283</c:v>
                </c:pt>
                <c:pt idx="205">
                  <c:v>6.9714285714285715</c:v>
                </c:pt>
                <c:pt idx="206">
                  <c:v>6.9714285714285715</c:v>
                </c:pt>
                <c:pt idx="207">
                  <c:v>6.9142857142857146</c:v>
                </c:pt>
                <c:pt idx="208">
                  <c:v>6.7428571428571429</c:v>
                </c:pt>
                <c:pt idx="209">
                  <c:v>6.7142857142857144</c:v>
                </c:pt>
                <c:pt idx="210">
                  <c:v>6.7142857142857144</c:v>
                </c:pt>
                <c:pt idx="211">
                  <c:v>6.71</c:v>
                </c:pt>
                <c:pt idx="212">
                  <c:v>6.628571428571429</c:v>
                </c:pt>
                <c:pt idx="213">
                  <c:v>6.5714285714285712</c:v>
                </c:pt>
                <c:pt idx="214">
                  <c:v>6.5428571428571427</c:v>
                </c:pt>
                <c:pt idx="215">
                  <c:v>6.4857142857142858</c:v>
                </c:pt>
                <c:pt idx="216">
                  <c:v>6.5428571428571427</c:v>
                </c:pt>
                <c:pt idx="217">
                  <c:v>6.7428571428571429</c:v>
                </c:pt>
                <c:pt idx="218">
                  <c:v>6.7142857142857144</c:v>
                </c:pt>
                <c:pt idx="219">
                  <c:v>6.6857142857142859</c:v>
                </c:pt>
                <c:pt idx="220">
                  <c:v>6.7142857142857144</c:v>
                </c:pt>
                <c:pt idx="221">
                  <c:v>6.6571428571428575</c:v>
                </c:pt>
                <c:pt idx="222">
                  <c:v>6.5428571428571427</c:v>
                </c:pt>
                <c:pt idx="223">
                  <c:v>6.4285714285714288</c:v>
                </c:pt>
                <c:pt idx="224">
                  <c:v>6.4</c:v>
                </c:pt>
                <c:pt idx="225">
                  <c:v>6.4285714285714288</c:v>
                </c:pt>
                <c:pt idx="226">
                  <c:v>6.4857142857142858</c:v>
                </c:pt>
                <c:pt idx="227">
                  <c:v>6.7142857142857144</c:v>
                </c:pt>
                <c:pt idx="228">
                  <c:v>6.7428571428571429</c:v>
                </c:pt>
                <c:pt idx="229">
                  <c:v>6.9142857142857146</c:v>
                </c:pt>
                <c:pt idx="230">
                  <c:v>6.8285714285714283</c:v>
                </c:pt>
                <c:pt idx="231">
                  <c:v>6.8</c:v>
                </c:pt>
                <c:pt idx="232">
                  <c:v>6.9142857142857146</c:v>
                </c:pt>
                <c:pt idx="233">
                  <c:v>6.9714285714285715</c:v>
                </c:pt>
                <c:pt idx="234">
                  <c:v>6.9142857142857146</c:v>
                </c:pt>
              </c:numCache>
            </c:numRef>
          </c:val>
        </c:ser>
        <c:marker val="1"/>
        <c:axId val="83185024"/>
        <c:axId val="83282944"/>
      </c:lineChart>
      <c:lineChart>
        <c:grouping val="standard"/>
        <c:ser>
          <c:idx val="0"/>
          <c:order val="2"/>
          <c:tx>
            <c:strRef>
              <c:f>Tabelle1!$D$1</c:f>
              <c:strCache>
                <c:ptCount val="1"/>
                <c:pt idx="0">
                  <c:v>Differenz Sojaschrot vs Rapsschrot</c:v>
                </c:pt>
              </c:strCache>
            </c:strRef>
          </c:tx>
          <c:spPr>
            <a:ln w="31750">
              <a:prstDash val="sysDot"/>
            </a:ln>
          </c:spPr>
          <c:marker>
            <c:symbol val="none"/>
          </c:marker>
          <c:cat>
            <c:numRef>
              <c:f>Tabelle1!$A$2:$A$236</c:f>
              <c:numCache>
                <c:formatCode>dd/mm/yyyy</c:formatCode>
                <c:ptCount val="235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41295</c:v>
                </c:pt>
                <c:pt idx="14">
                  <c:v>41296</c:v>
                </c:pt>
                <c:pt idx="15">
                  <c:v>41297</c:v>
                </c:pt>
                <c:pt idx="16">
                  <c:v>41298</c:v>
                </c:pt>
                <c:pt idx="17">
                  <c:v>41299</c:v>
                </c:pt>
                <c:pt idx="18">
                  <c:v>41302</c:v>
                </c:pt>
                <c:pt idx="19">
                  <c:v>41303</c:v>
                </c:pt>
                <c:pt idx="20">
                  <c:v>41304</c:v>
                </c:pt>
                <c:pt idx="21">
                  <c:v>41305</c:v>
                </c:pt>
                <c:pt idx="22">
                  <c:v>41306</c:v>
                </c:pt>
                <c:pt idx="23">
                  <c:v>41309</c:v>
                </c:pt>
                <c:pt idx="24">
                  <c:v>41310</c:v>
                </c:pt>
                <c:pt idx="25">
                  <c:v>41311</c:v>
                </c:pt>
                <c:pt idx="26">
                  <c:v>41312</c:v>
                </c:pt>
                <c:pt idx="27">
                  <c:v>41313</c:v>
                </c:pt>
                <c:pt idx="28">
                  <c:v>41316</c:v>
                </c:pt>
                <c:pt idx="29">
                  <c:v>41317</c:v>
                </c:pt>
                <c:pt idx="30">
                  <c:v>41318</c:v>
                </c:pt>
                <c:pt idx="31">
                  <c:v>41319</c:v>
                </c:pt>
                <c:pt idx="32">
                  <c:v>41320</c:v>
                </c:pt>
                <c:pt idx="33">
                  <c:v>41323</c:v>
                </c:pt>
                <c:pt idx="34">
                  <c:v>41324</c:v>
                </c:pt>
                <c:pt idx="35">
                  <c:v>41325</c:v>
                </c:pt>
                <c:pt idx="36">
                  <c:v>41326</c:v>
                </c:pt>
                <c:pt idx="37">
                  <c:v>41327</c:v>
                </c:pt>
                <c:pt idx="38">
                  <c:v>41330</c:v>
                </c:pt>
                <c:pt idx="39">
                  <c:v>41331</c:v>
                </c:pt>
                <c:pt idx="40">
                  <c:v>41332</c:v>
                </c:pt>
                <c:pt idx="41">
                  <c:v>41333</c:v>
                </c:pt>
                <c:pt idx="42">
                  <c:v>41334</c:v>
                </c:pt>
                <c:pt idx="43">
                  <c:v>41337</c:v>
                </c:pt>
                <c:pt idx="44">
                  <c:v>41338</c:v>
                </c:pt>
                <c:pt idx="45">
                  <c:v>41339</c:v>
                </c:pt>
                <c:pt idx="46">
                  <c:v>41340</c:v>
                </c:pt>
                <c:pt idx="47">
                  <c:v>41341</c:v>
                </c:pt>
                <c:pt idx="48">
                  <c:v>41344</c:v>
                </c:pt>
                <c:pt idx="49">
                  <c:v>41345</c:v>
                </c:pt>
                <c:pt idx="50">
                  <c:v>41346</c:v>
                </c:pt>
                <c:pt idx="51">
                  <c:v>41347</c:v>
                </c:pt>
                <c:pt idx="52">
                  <c:v>41348</c:v>
                </c:pt>
                <c:pt idx="53">
                  <c:v>41351</c:v>
                </c:pt>
                <c:pt idx="54">
                  <c:v>41352</c:v>
                </c:pt>
                <c:pt idx="55">
                  <c:v>41353</c:v>
                </c:pt>
                <c:pt idx="56">
                  <c:v>41354</c:v>
                </c:pt>
                <c:pt idx="57">
                  <c:v>41355</c:v>
                </c:pt>
                <c:pt idx="58">
                  <c:v>41358</c:v>
                </c:pt>
                <c:pt idx="59">
                  <c:v>41359</c:v>
                </c:pt>
                <c:pt idx="60">
                  <c:v>41360</c:v>
                </c:pt>
                <c:pt idx="61">
                  <c:v>41361</c:v>
                </c:pt>
                <c:pt idx="62">
                  <c:v>41366</c:v>
                </c:pt>
                <c:pt idx="63">
                  <c:v>41367</c:v>
                </c:pt>
                <c:pt idx="64">
                  <c:v>41368</c:v>
                </c:pt>
                <c:pt idx="65">
                  <c:v>41369</c:v>
                </c:pt>
                <c:pt idx="66">
                  <c:v>41372</c:v>
                </c:pt>
                <c:pt idx="67">
                  <c:v>41373</c:v>
                </c:pt>
                <c:pt idx="68">
                  <c:v>41374</c:v>
                </c:pt>
                <c:pt idx="69">
                  <c:v>41375</c:v>
                </c:pt>
                <c:pt idx="70">
                  <c:v>41376</c:v>
                </c:pt>
                <c:pt idx="71">
                  <c:v>41379</c:v>
                </c:pt>
                <c:pt idx="72">
                  <c:v>41380</c:v>
                </c:pt>
                <c:pt idx="73">
                  <c:v>41381</c:v>
                </c:pt>
                <c:pt idx="74">
                  <c:v>41382</c:v>
                </c:pt>
                <c:pt idx="75">
                  <c:v>41383</c:v>
                </c:pt>
                <c:pt idx="76">
                  <c:v>41386</c:v>
                </c:pt>
                <c:pt idx="77">
                  <c:v>41387</c:v>
                </c:pt>
                <c:pt idx="78">
                  <c:v>41388</c:v>
                </c:pt>
                <c:pt idx="79">
                  <c:v>41389</c:v>
                </c:pt>
                <c:pt idx="80">
                  <c:v>41390</c:v>
                </c:pt>
                <c:pt idx="81">
                  <c:v>41393</c:v>
                </c:pt>
                <c:pt idx="82">
                  <c:v>41394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41404</c:v>
                </c:pt>
                <c:pt idx="89">
                  <c:v>41407</c:v>
                </c:pt>
                <c:pt idx="90">
                  <c:v>41408</c:v>
                </c:pt>
                <c:pt idx="91">
                  <c:v>41409</c:v>
                </c:pt>
                <c:pt idx="92">
                  <c:v>41410</c:v>
                </c:pt>
                <c:pt idx="93">
                  <c:v>41411</c:v>
                </c:pt>
                <c:pt idx="94">
                  <c:v>41415</c:v>
                </c:pt>
                <c:pt idx="95">
                  <c:v>41416</c:v>
                </c:pt>
                <c:pt idx="96">
                  <c:v>41417</c:v>
                </c:pt>
                <c:pt idx="97">
                  <c:v>41418</c:v>
                </c:pt>
                <c:pt idx="98">
                  <c:v>41421</c:v>
                </c:pt>
                <c:pt idx="99">
                  <c:v>41422</c:v>
                </c:pt>
                <c:pt idx="100">
                  <c:v>41423</c:v>
                </c:pt>
                <c:pt idx="101">
                  <c:v>41424</c:v>
                </c:pt>
                <c:pt idx="102">
                  <c:v>41425</c:v>
                </c:pt>
                <c:pt idx="103">
                  <c:v>41428</c:v>
                </c:pt>
                <c:pt idx="104">
                  <c:v>41429</c:v>
                </c:pt>
                <c:pt idx="105">
                  <c:v>41430</c:v>
                </c:pt>
                <c:pt idx="106">
                  <c:v>41431</c:v>
                </c:pt>
                <c:pt idx="107">
                  <c:v>41432</c:v>
                </c:pt>
                <c:pt idx="108">
                  <c:v>41435</c:v>
                </c:pt>
                <c:pt idx="109">
                  <c:v>41436</c:v>
                </c:pt>
                <c:pt idx="110">
                  <c:v>41437</c:v>
                </c:pt>
                <c:pt idx="111">
                  <c:v>41438</c:v>
                </c:pt>
                <c:pt idx="112">
                  <c:v>41439</c:v>
                </c:pt>
                <c:pt idx="113">
                  <c:v>41442</c:v>
                </c:pt>
                <c:pt idx="114">
                  <c:v>41443</c:v>
                </c:pt>
                <c:pt idx="115">
                  <c:v>41444</c:v>
                </c:pt>
                <c:pt idx="116">
                  <c:v>41445</c:v>
                </c:pt>
                <c:pt idx="117">
                  <c:v>41446</c:v>
                </c:pt>
                <c:pt idx="118">
                  <c:v>41449</c:v>
                </c:pt>
                <c:pt idx="119">
                  <c:v>41450</c:v>
                </c:pt>
                <c:pt idx="120">
                  <c:v>41451</c:v>
                </c:pt>
                <c:pt idx="121">
                  <c:v>41452</c:v>
                </c:pt>
                <c:pt idx="122">
                  <c:v>41453</c:v>
                </c:pt>
                <c:pt idx="123">
                  <c:v>41456</c:v>
                </c:pt>
                <c:pt idx="124">
                  <c:v>41457</c:v>
                </c:pt>
                <c:pt idx="125">
                  <c:v>41458</c:v>
                </c:pt>
                <c:pt idx="126">
                  <c:v>41459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41519</c:v>
                </c:pt>
                <c:pt idx="169">
                  <c:v>41520</c:v>
                </c:pt>
                <c:pt idx="170">
                  <c:v>41521</c:v>
                </c:pt>
                <c:pt idx="171">
                  <c:v>41522</c:v>
                </c:pt>
                <c:pt idx="172">
                  <c:v>41523</c:v>
                </c:pt>
                <c:pt idx="173">
                  <c:v>41526</c:v>
                </c:pt>
                <c:pt idx="174">
                  <c:v>41527</c:v>
                </c:pt>
                <c:pt idx="175">
                  <c:v>41528</c:v>
                </c:pt>
                <c:pt idx="176">
                  <c:v>41529</c:v>
                </c:pt>
                <c:pt idx="177">
                  <c:v>41530</c:v>
                </c:pt>
                <c:pt idx="178">
                  <c:v>41533</c:v>
                </c:pt>
                <c:pt idx="179">
                  <c:v>41534</c:v>
                </c:pt>
                <c:pt idx="180">
                  <c:v>41535</c:v>
                </c:pt>
                <c:pt idx="181">
                  <c:v>41536</c:v>
                </c:pt>
                <c:pt idx="182">
                  <c:v>41537</c:v>
                </c:pt>
                <c:pt idx="183">
                  <c:v>41540</c:v>
                </c:pt>
                <c:pt idx="184">
                  <c:v>41541</c:v>
                </c:pt>
                <c:pt idx="185">
                  <c:v>41542</c:v>
                </c:pt>
                <c:pt idx="186">
                  <c:v>41543</c:v>
                </c:pt>
                <c:pt idx="187">
                  <c:v>41544</c:v>
                </c:pt>
                <c:pt idx="188">
                  <c:v>41547</c:v>
                </c:pt>
                <c:pt idx="189">
                  <c:v>41548</c:v>
                </c:pt>
                <c:pt idx="190">
                  <c:v>41549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41561</c:v>
                </c:pt>
                <c:pt idx="198">
                  <c:v>41562</c:v>
                </c:pt>
                <c:pt idx="199">
                  <c:v>41563</c:v>
                </c:pt>
                <c:pt idx="200">
                  <c:v>41564</c:v>
                </c:pt>
                <c:pt idx="201">
                  <c:v>41565</c:v>
                </c:pt>
                <c:pt idx="202">
                  <c:v>41568</c:v>
                </c:pt>
                <c:pt idx="203">
                  <c:v>41569</c:v>
                </c:pt>
                <c:pt idx="204">
                  <c:v>41570</c:v>
                </c:pt>
                <c:pt idx="205">
                  <c:v>41571</c:v>
                </c:pt>
                <c:pt idx="206">
                  <c:v>41572</c:v>
                </c:pt>
                <c:pt idx="207">
                  <c:v>41575</c:v>
                </c:pt>
                <c:pt idx="208">
                  <c:v>41576</c:v>
                </c:pt>
                <c:pt idx="209">
                  <c:v>41577</c:v>
                </c:pt>
                <c:pt idx="210">
                  <c:v>41578</c:v>
                </c:pt>
                <c:pt idx="211">
                  <c:v>41579</c:v>
                </c:pt>
                <c:pt idx="212">
                  <c:v>41582</c:v>
                </c:pt>
                <c:pt idx="213">
                  <c:v>41583</c:v>
                </c:pt>
                <c:pt idx="214">
                  <c:v>41584</c:v>
                </c:pt>
                <c:pt idx="215">
                  <c:v>41585</c:v>
                </c:pt>
                <c:pt idx="216">
                  <c:v>41586</c:v>
                </c:pt>
                <c:pt idx="217">
                  <c:v>41589</c:v>
                </c:pt>
                <c:pt idx="218">
                  <c:v>41590</c:v>
                </c:pt>
                <c:pt idx="219">
                  <c:v>41591</c:v>
                </c:pt>
                <c:pt idx="220">
                  <c:v>41592</c:v>
                </c:pt>
                <c:pt idx="221">
                  <c:v>41593</c:v>
                </c:pt>
                <c:pt idx="222">
                  <c:v>41596</c:v>
                </c:pt>
                <c:pt idx="223">
                  <c:v>41597</c:v>
                </c:pt>
                <c:pt idx="224">
                  <c:v>41598</c:v>
                </c:pt>
                <c:pt idx="225">
                  <c:v>41599</c:v>
                </c:pt>
                <c:pt idx="226">
                  <c:v>41600</c:v>
                </c:pt>
                <c:pt idx="227">
                  <c:v>41603</c:v>
                </c:pt>
                <c:pt idx="228">
                  <c:v>41604</c:v>
                </c:pt>
                <c:pt idx="229">
                  <c:v>41605</c:v>
                </c:pt>
                <c:pt idx="230">
                  <c:v>41606</c:v>
                </c:pt>
                <c:pt idx="231">
                  <c:v>41607</c:v>
                </c:pt>
                <c:pt idx="232">
                  <c:v>41610</c:v>
                </c:pt>
                <c:pt idx="233">
                  <c:v>41611</c:v>
                </c:pt>
                <c:pt idx="234">
                  <c:v>41612</c:v>
                </c:pt>
              </c:numCache>
            </c:numRef>
          </c:cat>
          <c:val>
            <c:numRef>
              <c:f>Tabelle1!$D$2:$D$236</c:f>
              <c:numCache>
                <c:formatCode>0.00</c:formatCode>
                <c:ptCount val="235"/>
                <c:pt idx="0">
                  <c:v>0.63817254174396965</c:v>
                </c:pt>
                <c:pt idx="1">
                  <c:v>0.83005565862708686</c:v>
                </c:pt>
                <c:pt idx="2">
                  <c:v>0.96646567717996312</c:v>
                </c:pt>
                <c:pt idx="3">
                  <c:v>0.93733766233766147</c:v>
                </c:pt>
                <c:pt idx="4">
                  <c:v>0.97291280148423009</c:v>
                </c:pt>
                <c:pt idx="5">
                  <c:v>0.99392393320964789</c:v>
                </c:pt>
                <c:pt idx="6">
                  <c:v>0.95194805194805188</c:v>
                </c:pt>
                <c:pt idx="7">
                  <c:v>0.66456400742114941</c:v>
                </c:pt>
                <c:pt idx="8">
                  <c:v>0.72926716141001879</c:v>
                </c:pt>
                <c:pt idx="9">
                  <c:v>0.84846938775510328</c:v>
                </c:pt>
                <c:pt idx="10">
                  <c:v>0.81989795918367481</c:v>
                </c:pt>
                <c:pt idx="11">
                  <c:v>0.84846938775510328</c:v>
                </c:pt>
                <c:pt idx="12">
                  <c:v>0.69104823747680832</c:v>
                </c:pt>
                <c:pt idx="13">
                  <c:v>0.76275510204081787</c:v>
                </c:pt>
                <c:pt idx="14">
                  <c:v>0.78432282003710529</c:v>
                </c:pt>
                <c:pt idx="15">
                  <c:v>0.78487940630797759</c:v>
                </c:pt>
                <c:pt idx="16">
                  <c:v>0.72662337662337695</c:v>
                </c:pt>
                <c:pt idx="17">
                  <c:v>0.63014842300556584</c:v>
                </c:pt>
                <c:pt idx="18">
                  <c:v>0.65927643784786483</c:v>
                </c:pt>
                <c:pt idx="19">
                  <c:v>0.60913729128014893</c:v>
                </c:pt>
                <c:pt idx="20">
                  <c:v>0.68520408163265145</c:v>
                </c:pt>
                <c:pt idx="21">
                  <c:v>0.75691094619666011</c:v>
                </c:pt>
                <c:pt idx="22">
                  <c:v>0.66307977736549173</c:v>
                </c:pt>
                <c:pt idx="23">
                  <c:v>0.59192949907235715</c:v>
                </c:pt>
                <c:pt idx="24">
                  <c:v>0.51433209647495559</c:v>
                </c:pt>
                <c:pt idx="25">
                  <c:v>0.50732838589981455</c:v>
                </c:pt>
                <c:pt idx="26">
                  <c:v>0.46419294990723614</c:v>
                </c:pt>
                <c:pt idx="27">
                  <c:v>0.62217068645640161</c:v>
                </c:pt>
                <c:pt idx="28">
                  <c:v>0.33423005565862773</c:v>
                </c:pt>
                <c:pt idx="29">
                  <c:v>0.33423005565862773</c:v>
                </c:pt>
                <c:pt idx="30">
                  <c:v>0.28353432282003688</c:v>
                </c:pt>
                <c:pt idx="31">
                  <c:v>0.33367346938775455</c:v>
                </c:pt>
                <c:pt idx="32">
                  <c:v>0.35524118738404553</c:v>
                </c:pt>
                <c:pt idx="33">
                  <c:v>0.41994434137291314</c:v>
                </c:pt>
                <c:pt idx="34">
                  <c:v>0.44206864564007375</c:v>
                </c:pt>
                <c:pt idx="35">
                  <c:v>0.44262523191094694</c:v>
                </c:pt>
                <c:pt idx="36">
                  <c:v>0.64693877551020407</c:v>
                </c:pt>
                <c:pt idx="37">
                  <c:v>0.81948051948052125</c:v>
                </c:pt>
                <c:pt idx="38">
                  <c:v>0.63937847866419339</c:v>
                </c:pt>
                <c:pt idx="39">
                  <c:v>0.65338589981447193</c:v>
                </c:pt>
                <c:pt idx="40">
                  <c:v>0.68951762523191107</c:v>
                </c:pt>
                <c:pt idx="41">
                  <c:v>0.75366419294990727</c:v>
                </c:pt>
                <c:pt idx="42">
                  <c:v>0.80435992578849635</c:v>
                </c:pt>
                <c:pt idx="43">
                  <c:v>0.69652133580705033</c:v>
                </c:pt>
                <c:pt idx="44">
                  <c:v>0.78279220779220893</c:v>
                </c:pt>
                <c:pt idx="45">
                  <c:v>0.76822820037105721</c:v>
                </c:pt>
                <c:pt idx="46">
                  <c:v>0.83293135435992482</c:v>
                </c:pt>
                <c:pt idx="47">
                  <c:v>0.77523191094619648</c:v>
                </c:pt>
                <c:pt idx="48">
                  <c:v>0.79679962894248568</c:v>
                </c:pt>
                <c:pt idx="49">
                  <c:v>0.74666048237476801</c:v>
                </c:pt>
                <c:pt idx="50">
                  <c:v>0.74666048237476801</c:v>
                </c:pt>
                <c:pt idx="51">
                  <c:v>0.7461038961038966</c:v>
                </c:pt>
                <c:pt idx="52">
                  <c:v>0.65983302411873979</c:v>
                </c:pt>
                <c:pt idx="53">
                  <c:v>0.53743042671614027</c:v>
                </c:pt>
                <c:pt idx="54">
                  <c:v>0.54443413729127954</c:v>
                </c:pt>
                <c:pt idx="55">
                  <c:v>0.58756957328385795</c:v>
                </c:pt>
                <c:pt idx="56">
                  <c:v>0.68840445269016826</c:v>
                </c:pt>
                <c:pt idx="57">
                  <c:v>0.80380333951762495</c:v>
                </c:pt>
                <c:pt idx="58">
                  <c:v>0.7886827458256036</c:v>
                </c:pt>
                <c:pt idx="59">
                  <c:v>0.75366419294990727</c:v>
                </c:pt>
                <c:pt idx="60">
                  <c:v>0.70463821892393419</c:v>
                </c:pt>
                <c:pt idx="61">
                  <c:v>0.65449907235621474</c:v>
                </c:pt>
                <c:pt idx="62">
                  <c:v>0.36655844155844264</c:v>
                </c:pt>
                <c:pt idx="63">
                  <c:v>0.38548237476808822</c:v>
                </c:pt>
                <c:pt idx="64">
                  <c:v>0.38548237476808822</c:v>
                </c:pt>
                <c:pt idx="65">
                  <c:v>0.33478664192950092</c:v>
                </c:pt>
                <c:pt idx="66">
                  <c:v>0.29865491651206</c:v>
                </c:pt>
                <c:pt idx="67">
                  <c:v>0.44262523191094694</c:v>
                </c:pt>
                <c:pt idx="68">
                  <c:v>0.27787569573283832</c:v>
                </c:pt>
                <c:pt idx="69">
                  <c:v>0.16280148423005514</c:v>
                </c:pt>
                <c:pt idx="70">
                  <c:v>0.35691094619665975</c:v>
                </c:pt>
                <c:pt idx="71">
                  <c:v>0.28631725417439746</c:v>
                </c:pt>
                <c:pt idx="72">
                  <c:v>0.37258812615955428</c:v>
                </c:pt>
                <c:pt idx="73">
                  <c:v>0.48098330241187348</c:v>
                </c:pt>
                <c:pt idx="74">
                  <c:v>0.89076994434137369</c:v>
                </c:pt>
                <c:pt idx="75">
                  <c:v>0.89076994434137369</c:v>
                </c:pt>
                <c:pt idx="76">
                  <c:v>0.34090909090909172</c:v>
                </c:pt>
                <c:pt idx="77">
                  <c:v>0.37003710575139337</c:v>
                </c:pt>
                <c:pt idx="78">
                  <c:v>0.50589053803339468</c:v>
                </c:pt>
                <c:pt idx="79">
                  <c:v>0.39104823747680939</c:v>
                </c:pt>
                <c:pt idx="80">
                  <c:v>0.49888682745825719</c:v>
                </c:pt>
                <c:pt idx="81">
                  <c:v>0.76790352504638193</c:v>
                </c:pt>
                <c:pt idx="82">
                  <c:v>0.98849721706864635</c:v>
                </c:pt>
                <c:pt idx="83">
                  <c:v>0.91567717996289488</c:v>
                </c:pt>
                <c:pt idx="84">
                  <c:v>0.39104823747680939</c:v>
                </c:pt>
                <c:pt idx="85">
                  <c:v>0.63418367346938709</c:v>
                </c:pt>
                <c:pt idx="86">
                  <c:v>0.74791280148423134</c:v>
                </c:pt>
                <c:pt idx="87">
                  <c:v>0.75923005565862667</c:v>
                </c:pt>
                <c:pt idx="88">
                  <c:v>0.94313543599257699</c:v>
                </c:pt>
                <c:pt idx="89">
                  <c:v>0.89243970315398791</c:v>
                </c:pt>
                <c:pt idx="90">
                  <c:v>1.0504174397031534</c:v>
                </c:pt>
                <c:pt idx="91">
                  <c:v>1.0288497217068624</c:v>
                </c:pt>
                <c:pt idx="92">
                  <c:v>1.3075602968460114</c:v>
                </c:pt>
                <c:pt idx="93">
                  <c:v>1.2859925788497204</c:v>
                </c:pt>
                <c:pt idx="94">
                  <c:v>1.4946660482374767</c:v>
                </c:pt>
                <c:pt idx="95">
                  <c:v>1.5156771799628945</c:v>
                </c:pt>
                <c:pt idx="96">
                  <c:v>1.4299628942486091</c:v>
                </c:pt>
                <c:pt idx="97">
                  <c:v>1.5215677179962892</c:v>
                </c:pt>
                <c:pt idx="98">
                  <c:v>1.1549165120593674</c:v>
                </c:pt>
                <c:pt idx="99">
                  <c:v>1.3414656771799649</c:v>
                </c:pt>
                <c:pt idx="100">
                  <c:v>1.5140074211502785</c:v>
                </c:pt>
                <c:pt idx="101">
                  <c:v>1.5140074211502785</c:v>
                </c:pt>
                <c:pt idx="102">
                  <c:v>1.1129406307977732</c:v>
                </c:pt>
                <c:pt idx="103">
                  <c:v>1.1426252319109462</c:v>
                </c:pt>
                <c:pt idx="104">
                  <c:v>0.94206864564007553</c:v>
                </c:pt>
                <c:pt idx="105">
                  <c:v>0.93506493506493449</c:v>
                </c:pt>
                <c:pt idx="106">
                  <c:v>0.95663265306122547</c:v>
                </c:pt>
                <c:pt idx="107">
                  <c:v>0.86335807050092761</c:v>
                </c:pt>
                <c:pt idx="108">
                  <c:v>0.59921150278293211</c:v>
                </c:pt>
                <c:pt idx="109">
                  <c:v>0.44179035250463805</c:v>
                </c:pt>
                <c:pt idx="110">
                  <c:v>0.61433209647495346</c:v>
                </c:pt>
                <c:pt idx="111">
                  <c:v>0.4067717996289435</c:v>
                </c:pt>
                <c:pt idx="112">
                  <c:v>0.34206864564007589</c:v>
                </c:pt>
                <c:pt idx="113">
                  <c:v>0.24123376623376558</c:v>
                </c:pt>
                <c:pt idx="114">
                  <c:v>0.37708719851577044</c:v>
                </c:pt>
                <c:pt idx="115">
                  <c:v>1.9109461966605679E-2</c:v>
                </c:pt>
                <c:pt idx="116">
                  <c:v>0.24823747680890662</c:v>
                </c:pt>
                <c:pt idx="117">
                  <c:v>0.20454545454545325</c:v>
                </c:pt>
                <c:pt idx="118">
                  <c:v>0.38409090909090793</c:v>
                </c:pt>
                <c:pt idx="119">
                  <c:v>0.34795918367346879</c:v>
                </c:pt>
                <c:pt idx="120">
                  <c:v>0.54151205936920199</c:v>
                </c:pt>
                <c:pt idx="121">
                  <c:v>0.71294063079777459</c:v>
                </c:pt>
                <c:pt idx="122">
                  <c:v>0.71294063079777459</c:v>
                </c:pt>
                <c:pt idx="123">
                  <c:v>0.80510204081632608</c:v>
                </c:pt>
                <c:pt idx="124">
                  <c:v>0.67569573283858908</c:v>
                </c:pt>
                <c:pt idx="125">
                  <c:v>0.81474953617810719</c:v>
                </c:pt>
                <c:pt idx="126">
                  <c:v>0.72847866419295038</c:v>
                </c:pt>
                <c:pt idx="127">
                  <c:v>0.93659554730983174</c:v>
                </c:pt>
                <c:pt idx="128">
                  <c:v>1.2724489795918359</c:v>
                </c:pt>
                <c:pt idx="129">
                  <c:v>1.4374304267161406</c:v>
                </c:pt>
                <c:pt idx="130">
                  <c:v>1.6741187384044522</c:v>
                </c:pt>
                <c:pt idx="131">
                  <c:v>1.6956864564007414</c:v>
                </c:pt>
                <c:pt idx="132">
                  <c:v>2.0833487940630802</c:v>
                </c:pt>
                <c:pt idx="133">
                  <c:v>2.2542207792207787</c:v>
                </c:pt>
                <c:pt idx="134">
                  <c:v>2.4553339517625243</c:v>
                </c:pt>
                <c:pt idx="135">
                  <c:v>2.7782931354359928</c:v>
                </c:pt>
                <c:pt idx="136">
                  <c:v>2.8429962894248622</c:v>
                </c:pt>
                <c:pt idx="137">
                  <c:v>2.9508348794063082</c:v>
                </c:pt>
                <c:pt idx="138">
                  <c:v>3.1805194805194814</c:v>
                </c:pt>
                <c:pt idx="139">
                  <c:v>3.8054267161410023</c:v>
                </c:pt>
                <c:pt idx="140">
                  <c:v>3.3298237476808907</c:v>
                </c:pt>
                <c:pt idx="141">
                  <c:v>3.2063079777365484</c:v>
                </c:pt>
                <c:pt idx="142">
                  <c:v>3.1334879406307978</c:v>
                </c:pt>
                <c:pt idx="143">
                  <c:v>3.4617810760667904</c:v>
                </c:pt>
                <c:pt idx="144">
                  <c:v>3.7054730983302404</c:v>
                </c:pt>
                <c:pt idx="145">
                  <c:v>3.5685064935064927</c:v>
                </c:pt>
                <c:pt idx="146">
                  <c:v>3.8967996289424862</c:v>
                </c:pt>
                <c:pt idx="147">
                  <c:v>3.8250927643784784</c:v>
                </c:pt>
                <c:pt idx="148">
                  <c:v>3.5517161410018554</c:v>
                </c:pt>
                <c:pt idx="149">
                  <c:v>3.5080241187384038</c:v>
                </c:pt>
                <c:pt idx="150">
                  <c:v>3.5360389610389609</c:v>
                </c:pt>
                <c:pt idx="151">
                  <c:v>3.6718923933209648</c:v>
                </c:pt>
                <c:pt idx="152">
                  <c:v>3.8718460111317246</c:v>
                </c:pt>
                <c:pt idx="153">
                  <c:v>3.9161410018552889</c:v>
                </c:pt>
                <c:pt idx="154">
                  <c:v>4.1609461966604826</c:v>
                </c:pt>
                <c:pt idx="155">
                  <c:v>4.0449907235621527</c:v>
                </c:pt>
                <c:pt idx="156">
                  <c:v>4.0956864564007418</c:v>
                </c:pt>
                <c:pt idx="157">
                  <c:v>3.8660018552875695</c:v>
                </c:pt>
                <c:pt idx="158">
                  <c:v>3.9096938775510202</c:v>
                </c:pt>
                <c:pt idx="159">
                  <c:v>3.9598330241187387</c:v>
                </c:pt>
                <c:pt idx="160">
                  <c:v>3.5802875695732839</c:v>
                </c:pt>
                <c:pt idx="161">
                  <c:v>3.6746753246753237</c:v>
                </c:pt>
                <c:pt idx="162">
                  <c:v>3.6385435992578845</c:v>
                </c:pt>
                <c:pt idx="163">
                  <c:v>3.5626159554730972</c:v>
                </c:pt>
                <c:pt idx="164">
                  <c:v>3.6494434137291289</c:v>
                </c:pt>
                <c:pt idx="165">
                  <c:v>3.5340445269016687</c:v>
                </c:pt>
                <c:pt idx="166">
                  <c:v>3.5690630797773659</c:v>
                </c:pt>
                <c:pt idx="167">
                  <c:v>3.5038033395176251</c:v>
                </c:pt>
                <c:pt idx="168">
                  <c:v>3.4391001855287575</c:v>
                </c:pt>
                <c:pt idx="169">
                  <c:v>3.7156771799628947</c:v>
                </c:pt>
                <c:pt idx="170">
                  <c:v>3.6002782931354345</c:v>
                </c:pt>
                <c:pt idx="171">
                  <c:v>3.506447124304267</c:v>
                </c:pt>
                <c:pt idx="172">
                  <c:v>3.7711502782931348</c:v>
                </c:pt>
                <c:pt idx="173">
                  <c:v>3.7204545454545457</c:v>
                </c:pt>
                <c:pt idx="174">
                  <c:v>3.5112244897959188</c:v>
                </c:pt>
                <c:pt idx="175">
                  <c:v>3.5187847866419313</c:v>
                </c:pt>
                <c:pt idx="176">
                  <c:v>3.2826530612244902</c:v>
                </c:pt>
                <c:pt idx="177">
                  <c:v>3.491883116883117</c:v>
                </c:pt>
                <c:pt idx="178">
                  <c:v>3.2977736549165106</c:v>
                </c:pt>
                <c:pt idx="179">
                  <c:v>3.2368738404452699</c:v>
                </c:pt>
                <c:pt idx="180">
                  <c:v>3.1608070500927639</c:v>
                </c:pt>
                <c:pt idx="181">
                  <c:v>2.9768367346938787</c:v>
                </c:pt>
                <c:pt idx="182">
                  <c:v>2.8804267161410024</c:v>
                </c:pt>
                <c:pt idx="183">
                  <c:v>2.8658627087198525</c:v>
                </c:pt>
                <c:pt idx="184">
                  <c:v>2.87286641929499</c:v>
                </c:pt>
                <c:pt idx="185">
                  <c:v>2.9089981447124309</c:v>
                </c:pt>
                <c:pt idx="186">
                  <c:v>3.0594155844155857</c:v>
                </c:pt>
                <c:pt idx="187">
                  <c:v>2.9807050092764378</c:v>
                </c:pt>
                <c:pt idx="188">
                  <c:v>2.9882653061224502</c:v>
                </c:pt>
                <c:pt idx="189">
                  <c:v>2.9084415584415577</c:v>
                </c:pt>
                <c:pt idx="190">
                  <c:v>2.9235621521335808</c:v>
                </c:pt>
                <c:pt idx="191">
                  <c:v>2.9823747680890547</c:v>
                </c:pt>
                <c:pt idx="192">
                  <c:v>3.0621985157699445</c:v>
                </c:pt>
                <c:pt idx="193">
                  <c:v>3.1339053803339523</c:v>
                </c:pt>
                <c:pt idx="194">
                  <c:v>3.1619202226345093</c:v>
                </c:pt>
                <c:pt idx="195">
                  <c:v>3.1619202226345093</c:v>
                </c:pt>
                <c:pt idx="196">
                  <c:v>3.0470779220779223</c:v>
                </c:pt>
                <c:pt idx="197">
                  <c:v>2.9678107606679029</c:v>
                </c:pt>
                <c:pt idx="198">
                  <c:v>2.9608070500927637</c:v>
                </c:pt>
                <c:pt idx="199">
                  <c:v>2.7888218923933215</c:v>
                </c:pt>
                <c:pt idx="200">
                  <c:v>2.681539888682746</c:v>
                </c:pt>
                <c:pt idx="201">
                  <c:v>2.4465213358070494</c:v>
                </c:pt>
                <c:pt idx="202">
                  <c:v>2.417949907235621</c:v>
                </c:pt>
                <c:pt idx="203">
                  <c:v>2.4750927643784779</c:v>
                </c:pt>
                <c:pt idx="204">
                  <c:v>2.417949907235621</c:v>
                </c:pt>
                <c:pt idx="205">
                  <c:v>2.3182282003710561</c:v>
                </c:pt>
                <c:pt idx="206">
                  <c:v>2.2319573283858993</c:v>
                </c:pt>
                <c:pt idx="207">
                  <c:v>2.2028293135435995</c:v>
                </c:pt>
                <c:pt idx="208">
                  <c:v>2.2664192949907234</c:v>
                </c:pt>
                <c:pt idx="209">
                  <c:v>2.3165584415584428</c:v>
                </c:pt>
                <c:pt idx="210">
                  <c:v>2.3165584415584428</c:v>
                </c:pt>
                <c:pt idx="211">
                  <c:v>2.2345732838589969</c:v>
                </c:pt>
                <c:pt idx="212">
                  <c:v>2.1434601113172542</c:v>
                </c:pt>
                <c:pt idx="213">
                  <c:v>2.2437384044526905</c:v>
                </c:pt>
                <c:pt idx="214">
                  <c:v>2.1860389610389621</c:v>
                </c:pt>
                <c:pt idx="215">
                  <c:v>2.2647495361781065</c:v>
                </c:pt>
                <c:pt idx="216">
                  <c:v>2.3801484230055667</c:v>
                </c:pt>
                <c:pt idx="217">
                  <c:v>2.4389610389610388</c:v>
                </c:pt>
                <c:pt idx="218">
                  <c:v>2.5106679035250457</c:v>
                </c:pt>
                <c:pt idx="219">
                  <c:v>2.488218923933208</c:v>
                </c:pt>
                <c:pt idx="220">
                  <c:v>2.2871057513914659</c:v>
                </c:pt>
                <c:pt idx="221">
                  <c:v>2.365816326530612</c:v>
                </c:pt>
                <c:pt idx="222">
                  <c:v>2.2236085343228194</c:v>
                </c:pt>
                <c:pt idx="223">
                  <c:v>2.4241651205936918</c:v>
                </c:pt>
                <c:pt idx="224">
                  <c:v>2.3233302411873833</c:v>
                </c:pt>
                <c:pt idx="225">
                  <c:v>2.3594619666048242</c:v>
                </c:pt>
                <c:pt idx="226">
                  <c:v>2.5043135435992578</c:v>
                </c:pt>
                <c:pt idx="227">
                  <c:v>2.4369202226345079</c:v>
                </c:pt>
                <c:pt idx="228">
                  <c:v>2.5808905380333949</c:v>
                </c:pt>
                <c:pt idx="229">
                  <c:v>2.3231910946196663</c:v>
                </c:pt>
                <c:pt idx="230">
                  <c:v>2.3010667903525048</c:v>
                </c:pt>
                <c:pt idx="231">
                  <c:v>2.3080705009276441</c:v>
                </c:pt>
                <c:pt idx="232">
                  <c:v>2.4412337662337649</c:v>
                </c:pt>
                <c:pt idx="233">
                  <c:v>2.2115491651205943</c:v>
                </c:pt>
                <c:pt idx="234">
                  <c:v>2.2675324675324671</c:v>
                </c:pt>
              </c:numCache>
            </c:numRef>
          </c:val>
        </c:ser>
        <c:marker val="1"/>
        <c:axId val="97582080"/>
        <c:axId val="97580160"/>
      </c:lineChart>
      <c:dateAx>
        <c:axId val="83185024"/>
        <c:scaling>
          <c:orientation val="minMax"/>
          <c:min val="41275"/>
        </c:scaling>
        <c:axPos val="b"/>
        <c:numFmt formatCode="[$-407]mmm/\ yy;@" sourceLinked="0"/>
        <c:tickLblPos val="nextTo"/>
        <c:crossAx val="83282944"/>
        <c:crosses val="autoZero"/>
        <c:auto val="1"/>
        <c:lblOffset val="100"/>
        <c:majorUnit val="1"/>
        <c:majorTimeUnit val="months"/>
      </c:dateAx>
      <c:valAx>
        <c:axId val="83282944"/>
        <c:scaling>
          <c:orientation val="minMax"/>
          <c:max val="12"/>
          <c:min val="5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Euro</a:t>
                </a:r>
              </a:p>
            </c:rich>
          </c:tx>
          <c:layout>
            <c:manualLayout>
              <c:xMode val="edge"/>
              <c:yMode val="edge"/>
              <c:x val="6.4239912280701778E-2"/>
              <c:y val="0.24125384615384621"/>
            </c:manualLayout>
          </c:layout>
        </c:title>
        <c:numFmt formatCode="0" sourceLinked="0"/>
        <c:tickLblPos val="nextTo"/>
        <c:spPr>
          <a:ln>
            <a:noFill/>
          </a:ln>
        </c:spPr>
        <c:crossAx val="83185024"/>
        <c:crosses val="autoZero"/>
        <c:crossBetween val="midCat"/>
        <c:majorUnit val="1"/>
      </c:valAx>
      <c:valAx>
        <c:axId val="97580160"/>
        <c:scaling>
          <c:orientation val="minMax"/>
          <c:max val="5.25"/>
        </c:scaling>
        <c:axPos val="r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/>
                  <a:t>Euro</a:t>
                </a:r>
              </a:p>
            </c:rich>
          </c:tx>
          <c:layout>
            <c:manualLayout>
              <c:xMode val="edge"/>
              <c:yMode val="edge"/>
              <c:x val="0.92235175438596462"/>
              <c:y val="0.24343696581196597"/>
            </c:manualLayout>
          </c:layout>
        </c:title>
        <c:numFmt formatCode="0.00" sourceLinked="0"/>
        <c:tickLblPos val="nextTo"/>
        <c:spPr>
          <a:ln>
            <a:noFill/>
          </a:ln>
        </c:spPr>
        <c:crossAx val="97582080"/>
        <c:crosses val="max"/>
        <c:crossBetween val="between"/>
        <c:majorUnit val="0.750000000000001"/>
        <c:minorUnit val="0.15000000000000022"/>
      </c:valAx>
      <c:dateAx>
        <c:axId val="97582080"/>
        <c:scaling>
          <c:orientation val="minMax"/>
        </c:scaling>
        <c:delete val="1"/>
        <c:axPos val="b"/>
        <c:numFmt formatCode="dd/mm/yyyy" sourceLinked="1"/>
        <c:tickLblPos val="none"/>
        <c:crossAx val="97580160"/>
        <c:crosses val="autoZero"/>
        <c:auto val="1"/>
        <c:lblOffset val="100"/>
      </c:dateAx>
    </c:plotArea>
    <c:legend>
      <c:legendPos val="r"/>
      <c:layout>
        <c:manualLayout>
          <c:xMode val="edge"/>
          <c:yMode val="edge"/>
          <c:x val="0.1154872807017544"/>
          <c:y val="0.22844487179487194"/>
          <c:w val="0.39179912280701756"/>
          <c:h val="0.1309497863247864"/>
        </c:manualLayout>
      </c:layout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de-DE" sz="1600" b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Prices</a:t>
            </a:r>
            <a:r>
              <a:rPr lang="de-DE" sz="1600" b="0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of protein in oil meals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de-DE" sz="1100" b="0" baseline="0">
                <a:solidFill>
                  <a:schemeClr val="tx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in euros per protein percentage</a:t>
            </a:r>
          </a:p>
        </c:rich>
      </c:tx>
      <c:layout>
        <c:manualLayout>
          <c:xMode val="edge"/>
          <c:yMode val="edge"/>
          <c:x val="0.32672076023391927"/>
          <c:y val="2.1497222222222286E-2"/>
        </c:manualLayout>
      </c:layout>
      <c:overlay val="1"/>
    </c:title>
    <c:plotArea>
      <c:layout>
        <c:manualLayout>
          <c:layoutTarget val="inner"/>
          <c:xMode val="edge"/>
          <c:yMode val="edge"/>
          <c:x val="0.12783888888888889"/>
          <c:y val="0.2259377887280567"/>
          <c:w val="0.78368640350877405"/>
          <c:h val="0.55227902679396368"/>
        </c:manualLayout>
      </c:layout>
      <c:lineChart>
        <c:grouping val="standard"/>
        <c:ser>
          <c:idx val="1"/>
          <c:order val="0"/>
          <c:tx>
            <c:strRef>
              <c:f>Tabelle1!$B$1</c:f>
              <c:strCache>
                <c:ptCount val="1"/>
                <c:pt idx="0">
                  <c:v>Soybean meal, average</c:v>
                </c:pt>
              </c:strCache>
            </c:strRef>
          </c:tx>
          <c:marker>
            <c:symbol val="none"/>
          </c:marker>
          <c:cat>
            <c:numRef>
              <c:f>Tabelle1!$A$2:$A$236</c:f>
              <c:numCache>
                <c:formatCode>dd/mm/yyyy</c:formatCode>
                <c:ptCount val="235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41295</c:v>
                </c:pt>
                <c:pt idx="14">
                  <c:v>41296</c:v>
                </c:pt>
                <c:pt idx="15">
                  <c:v>41297</c:v>
                </c:pt>
                <c:pt idx="16">
                  <c:v>41298</c:v>
                </c:pt>
                <c:pt idx="17">
                  <c:v>41299</c:v>
                </c:pt>
                <c:pt idx="18">
                  <c:v>41302</c:v>
                </c:pt>
                <c:pt idx="19">
                  <c:v>41303</c:v>
                </c:pt>
                <c:pt idx="20">
                  <c:v>41304</c:v>
                </c:pt>
                <c:pt idx="21">
                  <c:v>41305</c:v>
                </c:pt>
                <c:pt idx="22">
                  <c:v>41306</c:v>
                </c:pt>
                <c:pt idx="23">
                  <c:v>41309</c:v>
                </c:pt>
                <c:pt idx="24">
                  <c:v>41310</c:v>
                </c:pt>
                <c:pt idx="25">
                  <c:v>41311</c:v>
                </c:pt>
                <c:pt idx="26">
                  <c:v>41312</c:v>
                </c:pt>
                <c:pt idx="27">
                  <c:v>41313</c:v>
                </c:pt>
                <c:pt idx="28">
                  <c:v>41316</c:v>
                </c:pt>
                <c:pt idx="29">
                  <c:v>41317</c:v>
                </c:pt>
                <c:pt idx="30">
                  <c:v>41318</c:v>
                </c:pt>
                <c:pt idx="31">
                  <c:v>41319</c:v>
                </c:pt>
                <c:pt idx="32">
                  <c:v>41320</c:v>
                </c:pt>
                <c:pt idx="33">
                  <c:v>41323</c:v>
                </c:pt>
                <c:pt idx="34">
                  <c:v>41324</c:v>
                </c:pt>
                <c:pt idx="35">
                  <c:v>41325</c:v>
                </c:pt>
                <c:pt idx="36">
                  <c:v>41326</c:v>
                </c:pt>
                <c:pt idx="37">
                  <c:v>41327</c:v>
                </c:pt>
                <c:pt idx="38">
                  <c:v>41330</c:v>
                </c:pt>
                <c:pt idx="39">
                  <c:v>41331</c:v>
                </c:pt>
                <c:pt idx="40">
                  <c:v>41332</c:v>
                </c:pt>
                <c:pt idx="41">
                  <c:v>41333</c:v>
                </c:pt>
                <c:pt idx="42">
                  <c:v>41334</c:v>
                </c:pt>
                <c:pt idx="43">
                  <c:v>41337</c:v>
                </c:pt>
                <c:pt idx="44">
                  <c:v>41338</c:v>
                </c:pt>
                <c:pt idx="45">
                  <c:v>41339</c:v>
                </c:pt>
                <c:pt idx="46">
                  <c:v>41340</c:v>
                </c:pt>
                <c:pt idx="47">
                  <c:v>41341</c:v>
                </c:pt>
                <c:pt idx="48">
                  <c:v>41344</c:v>
                </c:pt>
                <c:pt idx="49">
                  <c:v>41345</c:v>
                </c:pt>
                <c:pt idx="50">
                  <c:v>41346</c:v>
                </c:pt>
                <c:pt idx="51">
                  <c:v>41347</c:v>
                </c:pt>
                <c:pt idx="52">
                  <c:v>41348</c:v>
                </c:pt>
                <c:pt idx="53">
                  <c:v>41351</c:v>
                </c:pt>
                <c:pt idx="54">
                  <c:v>41352</c:v>
                </c:pt>
                <c:pt idx="55">
                  <c:v>41353</c:v>
                </c:pt>
                <c:pt idx="56">
                  <c:v>41354</c:v>
                </c:pt>
                <c:pt idx="57">
                  <c:v>41355</c:v>
                </c:pt>
                <c:pt idx="58">
                  <c:v>41358</c:v>
                </c:pt>
                <c:pt idx="59">
                  <c:v>41359</c:v>
                </c:pt>
                <c:pt idx="60">
                  <c:v>41360</c:v>
                </c:pt>
                <c:pt idx="61">
                  <c:v>41361</c:v>
                </c:pt>
                <c:pt idx="62">
                  <c:v>41366</c:v>
                </c:pt>
                <c:pt idx="63">
                  <c:v>41367</c:v>
                </c:pt>
                <c:pt idx="64">
                  <c:v>41368</c:v>
                </c:pt>
                <c:pt idx="65">
                  <c:v>41369</c:v>
                </c:pt>
                <c:pt idx="66">
                  <c:v>41372</c:v>
                </c:pt>
                <c:pt idx="67">
                  <c:v>41373</c:v>
                </c:pt>
                <c:pt idx="68">
                  <c:v>41374</c:v>
                </c:pt>
                <c:pt idx="69">
                  <c:v>41375</c:v>
                </c:pt>
                <c:pt idx="70">
                  <c:v>41376</c:v>
                </c:pt>
                <c:pt idx="71">
                  <c:v>41379</c:v>
                </c:pt>
                <c:pt idx="72">
                  <c:v>41380</c:v>
                </c:pt>
                <c:pt idx="73">
                  <c:v>41381</c:v>
                </c:pt>
                <c:pt idx="74">
                  <c:v>41382</c:v>
                </c:pt>
                <c:pt idx="75">
                  <c:v>41383</c:v>
                </c:pt>
                <c:pt idx="76">
                  <c:v>41386</c:v>
                </c:pt>
                <c:pt idx="77">
                  <c:v>41387</c:v>
                </c:pt>
                <c:pt idx="78">
                  <c:v>41388</c:v>
                </c:pt>
                <c:pt idx="79">
                  <c:v>41389</c:v>
                </c:pt>
                <c:pt idx="80">
                  <c:v>41390</c:v>
                </c:pt>
                <c:pt idx="81">
                  <c:v>41393</c:v>
                </c:pt>
                <c:pt idx="82">
                  <c:v>41394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41404</c:v>
                </c:pt>
                <c:pt idx="89">
                  <c:v>41407</c:v>
                </c:pt>
                <c:pt idx="90">
                  <c:v>41408</c:v>
                </c:pt>
                <c:pt idx="91">
                  <c:v>41409</c:v>
                </c:pt>
                <c:pt idx="92">
                  <c:v>41410</c:v>
                </c:pt>
                <c:pt idx="93">
                  <c:v>41411</c:v>
                </c:pt>
                <c:pt idx="94">
                  <c:v>41415</c:v>
                </c:pt>
                <c:pt idx="95">
                  <c:v>41416</c:v>
                </c:pt>
                <c:pt idx="96">
                  <c:v>41417</c:v>
                </c:pt>
                <c:pt idx="97">
                  <c:v>41418</c:v>
                </c:pt>
                <c:pt idx="98">
                  <c:v>41421</c:v>
                </c:pt>
                <c:pt idx="99">
                  <c:v>41422</c:v>
                </c:pt>
                <c:pt idx="100">
                  <c:v>41423</c:v>
                </c:pt>
                <c:pt idx="101">
                  <c:v>41424</c:v>
                </c:pt>
                <c:pt idx="102">
                  <c:v>41425</c:v>
                </c:pt>
                <c:pt idx="103">
                  <c:v>41428</c:v>
                </c:pt>
                <c:pt idx="104">
                  <c:v>41429</c:v>
                </c:pt>
                <c:pt idx="105">
                  <c:v>41430</c:v>
                </c:pt>
                <c:pt idx="106">
                  <c:v>41431</c:v>
                </c:pt>
                <c:pt idx="107">
                  <c:v>41432</c:v>
                </c:pt>
                <c:pt idx="108">
                  <c:v>41435</c:v>
                </c:pt>
                <c:pt idx="109">
                  <c:v>41436</c:v>
                </c:pt>
                <c:pt idx="110">
                  <c:v>41437</c:v>
                </c:pt>
                <c:pt idx="111">
                  <c:v>41438</c:v>
                </c:pt>
                <c:pt idx="112">
                  <c:v>41439</c:v>
                </c:pt>
                <c:pt idx="113">
                  <c:v>41442</c:v>
                </c:pt>
                <c:pt idx="114">
                  <c:v>41443</c:v>
                </c:pt>
                <c:pt idx="115">
                  <c:v>41444</c:v>
                </c:pt>
                <c:pt idx="116">
                  <c:v>41445</c:v>
                </c:pt>
                <c:pt idx="117">
                  <c:v>41446</c:v>
                </c:pt>
                <c:pt idx="118">
                  <c:v>41449</c:v>
                </c:pt>
                <c:pt idx="119">
                  <c:v>41450</c:v>
                </c:pt>
                <c:pt idx="120">
                  <c:v>41451</c:v>
                </c:pt>
                <c:pt idx="121">
                  <c:v>41452</c:v>
                </c:pt>
                <c:pt idx="122">
                  <c:v>41453</c:v>
                </c:pt>
                <c:pt idx="123">
                  <c:v>41456</c:v>
                </c:pt>
                <c:pt idx="124">
                  <c:v>41457</c:v>
                </c:pt>
                <c:pt idx="125">
                  <c:v>41458</c:v>
                </c:pt>
                <c:pt idx="126">
                  <c:v>41459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41519</c:v>
                </c:pt>
                <c:pt idx="169">
                  <c:v>41520</c:v>
                </c:pt>
                <c:pt idx="170">
                  <c:v>41521</c:v>
                </c:pt>
                <c:pt idx="171">
                  <c:v>41522</c:v>
                </c:pt>
                <c:pt idx="172">
                  <c:v>41523</c:v>
                </c:pt>
                <c:pt idx="173">
                  <c:v>41526</c:v>
                </c:pt>
                <c:pt idx="174">
                  <c:v>41527</c:v>
                </c:pt>
                <c:pt idx="175">
                  <c:v>41528</c:v>
                </c:pt>
                <c:pt idx="176">
                  <c:v>41529</c:v>
                </c:pt>
                <c:pt idx="177">
                  <c:v>41530</c:v>
                </c:pt>
                <c:pt idx="178">
                  <c:v>41533</c:v>
                </c:pt>
                <c:pt idx="179">
                  <c:v>41534</c:v>
                </c:pt>
                <c:pt idx="180">
                  <c:v>41535</c:v>
                </c:pt>
                <c:pt idx="181">
                  <c:v>41536</c:v>
                </c:pt>
                <c:pt idx="182">
                  <c:v>41537</c:v>
                </c:pt>
                <c:pt idx="183">
                  <c:v>41540</c:v>
                </c:pt>
                <c:pt idx="184">
                  <c:v>41541</c:v>
                </c:pt>
                <c:pt idx="185">
                  <c:v>41542</c:v>
                </c:pt>
                <c:pt idx="186">
                  <c:v>41543</c:v>
                </c:pt>
                <c:pt idx="187">
                  <c:v>41544</c:v>
                </c:pt>
                <c:pt idx="188">
                  <c:v>41547</c:v>
                </c:pt>
                <c:pt idx="189">
                  <c:v>41548</c:v>
                </c:pt>
                <c:pt idx="190">
                  <c:v>41549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41561</c:v>
                </c:pt>
                <c:pt idx="198">
                  <c:v>41562</c:v>
                </c:pt>
                <c:pt idx="199">
                  <c:v>41563</c:v>
                </c:pt>
                <c:pt idx="200">
                  <c:v>41564</c:v>
                </c:pt>
                <c:pt idx="201">
                  <c:v>41565</c:v>
                </c:pt>
                <c:pt idx="202">
                  <c:v>41568</c:v>
                </c:pt>
                <c:pt idx="203">
                  <c:v>41569</c:v>
                </c:pt>
                <c:pt idx="204">
                  <c:v>41570</c:v>
                </c:pt>
                <c:pt idx="205">
                  <c:v>41571</c:v>
                </c:pt>
                <c:pt idx="206">
                  <c:v>41572</c:v>
                </c:pt>
                <c:pt idx="207">
                  <c:v>41575</c:v>
                </c:pt>
                <c:pt idx="208">
                  <c:v>41576</c:v>
                </c:pt>
                <c:pt idx="209">
                  <c:v>41577</c:v>
                </c:pt>
                <c:pt idx="210">
                  <c:v>41578</c:v>
                </c:pt>
                <c:pt idx="211">
                  <c:v>41579</c:v>
                </c:pt>
                <c:pt idx="212">
                  <c:v>41582</c:v>
                </c:pt>
                <c:pt idx="213">
                  <c:v>41583</c:v>
                </c:pt>
                <c:pt idx="214">
                  <c:v>41584</c:v>
                </c:pt>
                <c:pt idx="215">
                  <c:v>41585</c:v>
                </c:pt>
                <c:pt idx="216">
                  <c:v>41586</c:v>
                </c:pt>
                <c:pt idx="217">
                  <c:v>41589</c:v>
                </c:pt>
                <c:pt idx="218">
                  <c:v>41590</c:v>
                </c:pt>
                <c:pt idx="219">
                  <c:v>41591</c:v>
                </c:pt>
                <c:pt idx="220">
                  <c:v>41592</c:v>
                </c:pt>
                <c:pt idx="221">
                  <c:v>41593</c:v>
                </c:pt>
                <c:pt idx="222">
                  <c:v>41596</c:v>
                </c:pt>
                <c:pt idx="223">
                  <c:v>41597</c:v>
                </c:pt>
                <c:pt idx="224">
                  <c:v>41598</c:v>
                </c:pt>
                <c:pt idx="225">
                  <c:v>41599</c:v>
                </c:pt>
                <c:pt idx="226">
                  <c:v>41600</c:v>
                </c:pt>
                <c:pt idx="227">
                  <c:v>41603</c:v>
                </c:pt>
                <c:pt idx="228">
                  <c:v>41604</c:v>
                </c:pt>
                <c:pt idx="229">
                  <c:v>41605</c:v>
                </c:pt>
                <c:pt idx="230">
                  <c:v>41606</c:v>
                </c:pt>
                <c:pt idx="231">
                  <c:v>41607</c:v>
                </c:pt>
                <c:pt idx="232">
                  <c:v>41610</c:v>
                </c:pt>
                <c:pt idx="233">
                  <c:v>41611</c:v>
                </c:pt>
                <c:pt idx="234">
                  <c:v>41612</c:v>
                </c:pt>
              </c:numCache>
            </c:numRef>
          </c:cat>
          <c:val>
            <c:numRef>
              <c:f>Tabelle1!$B$2:$B$236</c:f>
              <c:numCache>
                <c:formatCode>0.00</c:formatCode>
                <c:ptCount val="235"/>
                <c:pt idx="0">
                  <c:v>8.9524582560296846</c:v>
                </c:pt>
                <c:pt idx="1">
                  <c:v>8.8014842300556584</c:v>
                </c:pt>
                <c:pt idx="2">
                  <c:v>8.9093228200371062</c:v>
                </c:pt>
                <c:pt idx="3">
                  <c:v>8.8230519480519476</c:v>
                </c:pt>
                <c:pt idx="4">
                  <c:v>8.8014842300556584</c:v>
                </c:pt>
                <c:pt idx="5">
                  <c:v>8.7367810760667908</c:v>
                </c:pt>
                <c:pt idx="6">
                  <c:v>8.6948051948051948</c:v>
                </c:pt>
                <c:pt idx="7">
                  <c:v>8.4359925788497208</c:v>
                </c:pt>
                <c:pt idx="8">
                  <c:v>8.5006957328385901</c:v>
                </c:pt>
                <c:pt idx="9">
                  <c:v>8.6198979591836746</c:v>
                </c:pt>
                <c:pt idx="10">
                  <c:v>8.6198979591836746</c:v>
                </c:pt>
                <c:pt idx="11">
                  <c:v>8.6198979591836746</c:v>
                </c:pt>
                <c:pt idx="12">
                  <c:v>8.5767625231910944</c:v>
                </c:pt>
                <c:pt idx="13">
                  <c:v>8.6198979591836746</c:v>
                </c:pt>
                <c:pt idx="14">
                  <c:v>8.6414656771799621</c:v>
                </c:pt>
                <c:pt idx="15">
                  <c:v>8.7277365491651206</c:v>
                </c:pt>
                <c:pt idx="16">
                  <c:v>8.5551948051948052</c:v>
                </c:pt>
                <c:pt idx="17">
                  <c:v>8.4587198515769941</c:v>
                </c:pt>
                <c:pt idx="18">
                  <c:v>8.5449907235621509</c:v>
                </c:pt>
                <c:pt idx="19">
                  <c:v>8.5234230055658635</c:v>
                </c:pt>
                <c:pt idx="20">
                  <c:v>8.599489795918366</c:v>
                </c:pt>
                <c:pt idx="21">
                  <c:v>8.6426252319109462</c:v>
                </c:pt>
                <c:pt idx="22">
                  <c:v>8.49165120593692</c:v>
                </c:pt>
                <c:pt idx="23">
                  <c:v>8.5347866419295002</c:v>
                </c:pt>
                <c:pt idx="24">
                  <c:v>8.6857606679035264</c:v>
                </c:pt>
                <c:pt idx="25">
                  <c:v>8.7073283858998138</c:v>
                </c:pt>
                <c:pt idx="26">
                  <c:v>8.6641929499072354</c:v>
                </c:pt>
                <c:pt idx="27">
                  <c:v>8.7935992578849724</c:v>
                </c:pt>
                <c:pt idx="28">
                  <c:v>8.4485157699443416</c:v>
                </c:pt>
                <c:pt idx="29">
                  <c:v>8.4485157699443416</c:v>
                </c:pt>
                <c:pt idx="30">
                  <c:v>8.3406771799628938</c:v>
                </c:pt>
                <c:pt idx="31">
                  <c:v>8.362244897959183</c:v>
                </c:pt>
                <c:pt idx="32">
                  <c:v>8.383812615955474</c:v>
                </c:pt>
                <c:pt idx="33">
                  <c:v>8.4485157699443416</c:v>
                </c:pt>
                <c:pt idx="34">
                  <c:v>8.5563543599257876</c:v>
                </c:pt>
                <c:pt idx="35">
                  <c:v>8.6426252319109462</c:v>
                </c:pt>
                <c:pt idx="36">
                  <c:v>8.8469387755102034</c:v>
                </c:pt>
                <c:pt idx="37">
                  <c:v>9.0194805194805205</c:v>
                </c:pt>
                <c:pt idx="38">
                  <c:v>8.7822356215213357</c:v>
                </c:pt>
                <c:pt idx="39">
                  <c:v>8.7391001855287573</c:v>
                </c:pt>
                <c:pt idx="40">
                  <c:v>8.8038033395176249</c:v>
                </c:pt>
                <c:pt idx="41">
                  <c:v>8.7822356215213357</c:v>
                </c:pt>
                <c:pt idx="42">
                  <c:v>8.8900742115027818</c:v>
                </c:pt>
                <c:pt idx="43">
                  <c:v>8.7822356215213357</c:v>
                </c:pt>
                <c:pt idx="44">
                  <c:v>8.8685064935064943</c:v>
                </c:pt>
                <c:pt idx="45">
                  <c:v>8.8253710575139142</c:v>
                </c:pt>
                <c:pt idx="46">
                  <c:v>8.8900742115027818</c:v>
                </c:pt>
                <c:pt idx="47">
                  <c:v>8.8038033395176249</c:v>
                </c:pt>
                <c:pt idx="48">
                  <c:v>8.8253710575139142</c:v>
                </c:pt>
                <c:pt idx="49">
                  <c:v>8.8038033395176249</c:v>
                </c:pt>
                <c:pt idx="50">
                  <c:v>8.8038033395176249</c:v>
                </c:pt>
                <c:pt idx="51">
                  <c:v>8.7175324675324681</c:v>
                </c:pt>
                <c:pt idx="52">
                  <c:v>8.6312615955473113</c:v>
                </c:pt>
                <c:pt idx="53">
                  <c:v>8.4802875695732833</c:v>
                </c:pt>
                <c:pt idx="54">
                  <c:v>8.4587198515769941</c:v>
                </c:pt>
                <c:pt idx="55">
                  <c:v>8.5018552875695725</c:v>
                </c:pt>
                <c:pt idx="56">
                  <c:v>8.6312615955473113</c:v>
                </c:pt>
                <c:pt idx="57">
                  <c:v>8.8038033395176249</c:v>
                </c:pt>
                <c:pt idx="58">
                  <c:v>8.6743970315398897</c:v>
                </c:pt>
                <c:pt idx="59">
                  <c:v>8.7822356215213357</c:v>
                </c:pt>
                <c:pt idx="60">
                  <c:v>8.9332096474953619</c:v>
                </c:pt>
                <c:pt idx="61">
                  <c:v>8.9116419294990727</c:v>
                </c:pt>
                <c:pt idx="62">
                  <c:v>8.5665584415584419</c:v>
                </c:pt>
                <c:pt idx="63">
                  <c:v>8.6426252319109462</c:v>
                </c:pt>
                <c:pt idx="64">
                  <c:v>8.6426252319109462</c:v>
                </c:pt>
                <c:pt idx="65">
                  <c:v>8.5347866419295002</c:v>
                </c:pt>
                <c:pt idx="66">
                  <c:v>8.4700834879406308</c:v>
                </c:pt>
                <c:pt idx="67">
                  <c:v>8.6426252319109462</c:v>
                </c:pt>
                <c:pt idx="68">
                  <c:v>8.5350185528756963</c:v>
                </c:pt>
                <c:pt idx="69">
                  <c:v>8.4485157699443416</c:v>
                </c:pt>
                <c:pt idx="70">
                  <c:v>8.6426252319109462</c:v>
                </c:pt>
                <c:pt idx="71">
                  <c:v>8.7720315398886832</c:v>
                </c:pt>
                <c:pt idx="72">
                  <c:v>8.85830241187384</c:v>
                </c:pt>
                <c:pt idx="73">
                  <c:v>9.0524118738404447</c:v>
                </c:pt>
                <c:pt idx="74">
                  <c:v>9.4621985157699449</c:v>
                </c:pt>
                <c:pt idx="75">
                  <c:v>9.4621985157699449</c:v>
                </c:pt>
                <c:pt idx="76">
                  <c:v>9.4837662337662341</c:v>
                </c:pt>
                <c:pt idx="77">
                  <c:v>9.5700371057513927</c:v>
                </c:pt>
                <c:pt idx="78">
                  <c:v>9.5916048237476801</c:v>
                </c:pt>
                <c:pt idx="79">
                  <c:v>9.5053339517625233</c:v>
                </c:pt>
                <c:pt idx="80">
                  <c:v>9.6131725417439711</c:v>
                </c:pt>
                <c:pt idx="81">
                  <c:v>9.8821892393320958</c:v>
                </c:pt>
                <c:pt idx="82">
                  <c:v>10.217068645640074</c:v>
                </c:pt>
                <c:pt idx="83">
                  <c:v>10.00139146567718</c:v>
                </c:pt>
                <c:pt idx="84">
                  <c:v>9.5053339517625233</c:v>
                </c:pt>
                <c:pt idx="85">
                  <c:v>9.5484693877551017</c:v>
                </c:pt>
                <c:pt idx="86">
                  <c:v>9.4621985157699449</c:v>
                </c:pt>
                <c:pt idx="87">
                  <c:v>9.6449443413729128</c:v>
                </c:pt>
                <c:pt idx="88">
                  <c:v>9.8288497217068631</c:v>
                </c:pt>
                <c:pt idx="89">
                  <c:v>9.7210111317254171</c:v>
                </c:pt>
                <c:pt idx="90">
                  <c:v>9.8504174397031541</c:v>
                </c:pt>
                <c:pt idx="91">
                  <c:v>9.8288497217068631</c:v>
                </c:pt>
                <c:pt idx="92">
                  <c:v>9.8504174397031541</c:v>
                </c:pt>
                <c:pt idx="93">
                  <c:v>9.8288497217068631</c:v>
                </c:pt>
                <c:pt idx="94">
                  <c:v>10.066094619666048</c:v>
                </c:pt>
                <c:pt idx="95">
                  <c:v>10.00139146567718</c:v>
                </c:pt>
                <c:pt idx="96">
                  <c:v>10.00139146567718</c:v>
                </c:pt>
                <c:pt idx="97">
                  <c:v>9.8072820037105757</c:v>
                </c:pt>
                <c:pt idx="98">
                  <c:v>9.4406307977736539</c:v>
                </c:pt>
                <c:pt idx="99">
                  <c:v>9.5700371057513927</c:v>
                </c:pt>
                <c:pt idx="100">
                  <c:v>9.7425788497217063</c:v>
                </c:pt>
                <c:pt idx="101">
                  <c:v>9.7425788497217063</c:v>
                </c:pt>
                <c:pt idx="102">
                  <c:v>9.3986549165120596</c:v>
                </c:pt>
                <c:pt idx="103">
                  <c:v>9.5711966604823751</c:v>
                </c:pt>
                <c:pt idx="104">
                  <c:v>9.4849257884972182</c:v>
                </c:pt>
                <c:pt idx="105">
                  <c:v>9.5064935064935057</c:v>
                </c:pt>
                <c:pt idx="106">
                  <c:v>9.5280612244897966</c:v>
                </c:pt>
                <c:pt idx="107">
                  <c:v>9.4633580705009273</c:v>
                </c:pt>
                <c:pt idx="108">
                  <c:v>9.4849257884972182</c:v>
                </c:pt>
                <c:pt idx="109">
                  <c:v>9.4417903525046381</c:v>
                </c:pt>
                <c:pt idx="110">
                  <c:v>9.6143320964749535</c:v>
                </c:pt>
                <c:pt idx="111">
                  <c:v>9.5496289424860858</c:v>
                </c:pt>
                <c:pt idx="112">
                  <c:v>9.4849257884972182</c:v>
                </c:pt>
                <c:pt idx="113">
                  <c:v>9.3555194805194795</c:v>
                </c:pt>
                <c:pt idx="114">
                  <c:v>9.3770871985157704</c:v>
                </c:pt>
                <c:pt idx="115">
                  <c:v>9.2476808905380334</c:v>
                </c:pt>
                <c:pt idx="116">
                  <c:v>9.333951762523192</c:v>
                </c:pt>
                <c:pt idx="117">
                  <c:v>9.2045454545454533</c:v>
                </c:pt>
                <c:pt idx="118">
                  <c:v>9.3555194805194795</c:v>
                </c:pt>
                <c:pt idx="119">
                  <c:v>9.2908163265306118</c:v>
                </c:pt>
                <c:pt idx="120">
                  <c:v>9.3986549165120596</c:v>
                </c:pt>
                <c:pt idx="121">
                  <c:v>9.3986549165120596</c:v>
                </c:pt>
                <c:pt idx="122">
                  <c:v>9.3986549165120596</c:v>
                </c:pt>
                <c:pt idx="123">
                  <c:v>9.2908163265306118</c:v>
                </c:pt>
                <c:pt idx="124">
                  <c:v>9.1614100185528748</c:v>
                </c:pt>
                <c:pt idx="125">
                  <c:v>9.2147495361781075</c:v>
                </c:pt>
                <c:pt idx="126">
                  <c:v>9.1284786641929507</c:v>
                </c:pt>
                <c:pt idx="127">
                  <c:v>9.2794526901669752</c:v>
                </c:pt>
                <c:pt idx="128">
                  <c:v>9.3010204081632644</c:v>
                </c:pt>
                <c:pt idx="129">
                  <c:v>9.4088589981447122</c:v>
                </c:pt>
                <c:pt idx="130">
                  <c:v>9.5598330241187384</c:v>
                </c:pt>
                <c:pt idx="131">
                  <c:v>9.5814007421150276</c:v>
                </c:pt>
                <c:pt idx="132">
                  <c:v>9.88334879406308</c:v>
                </c:pt>
                <c:pt idx="133">
                  <c:v>9.7970779220779214</c:v>
                </c:pt>
                <c:pt idx="134">
                  <c:v>9.9696196660482386</c:v>
                </c:pt>
                <c:pt idx="135">
                  <c:v>10.206864564007422</c:v>
                </c:pt>
                <c:pt idx="136">
                  <c:v>10.271567717996291</c:v>
                </c:pt>
                <c:pt idx="137">
                  <c:v>10.379406307977737</c:v>
                </c:pt>
                <c:pt idx="138">
                  <c:v>10.551948051948052</c:v>
                </c:pt>
                <c:pt idx="139">
                  <c:v>11.091141001855288</c:v>
                </c:pt>
                <c:pt idx="140">
                  <c:v>10.444109461966605</c:v>
                </c:pt>
                <c:pt idx="141">
                  <c:v>10.120593692022263</c:v>
                </c:pt>
                <c:pt idx="142">
                  <c:v>9.9049165120593692</c:v>
                </c:pt>
                <c:pt idx="143">
                  <c:v>9.8617810760667908</c:v>
                </c:pt>
                <c:pt idx="144">
                  <c:v>9.991187384044526</c:v>
                </c:pt>
                <c:pt idx="145">
                  <c:v>9.7970779220779214</c:v>
                </c:pt>
                <c:pt idx="146">
                  <c:v>9.753942486085343</c:v>
                </c:pt>
                <c:pt idx="147">
                  <c:v>9.7108070500927646</c:v>
                </c:pt>
                <c:pt idx="148">
                  <c:v>9.4088589981447122</c:v>
                </c:pt>
                <c:pt idx="149">
                  <c:v>9.2794526901669752</c:v>
                </c:pt>
                <c:pt idx="150">
                  <c:v>9.1931818181818183</c:v>
                </c:pt>
                <c:pt idx="151">
                  <c:v>9.2147495361781075</c:v>
                </c:pt>
                <c:pt idx="152">
                  <c:v>9.3861317254174388</c:v>
                </c:pt>
                <c:pt idx="153">
                  <c:v>9.4304267161410031</c:v>
                </c:pt>
                <c:pt idx="154">
                  <c:v>9.7323747680890538</c:v>
                </c:pt>
                <c:pt idx="155">
                  <c:v>9.4735621521335815</c:v>
                </c:pt>
                <c:pt idx="156">
                  <c:v>9.5814007421150276</c:v>
                </c:pt>
                <c:pt idx="157">
                  <c:v>9.4088589981447122</c:v>
                </c:pt>
                <c:pt idx="158">
                  <c:v>9.5382653061224492</c:v>
                </c:pt>
                <c:pt idx="159">
                  <c:v>9.5598330241187384</c:v>
                </c:pt>
                <c:pt idx="160">
                  <c:v>9.4088589981447122</c:v>
                </c:pt>
                <c:pt idx="161">
                  <c:v>9.6461038961038952</c:v>
                </c:pt>
                <c:pt idx="162">
                  <c:v>9.5814007421150276</c:v>
                </c:pt>
                <c:pt idx="163">
                  <c:v>9.991187384044526</c:v>
                </c:pt>
                <c:pt idx="164">
                  <c:v>10.163729128014843</c:v>
                </c:pt>
                <c:pt idx="165">
                  <c:v>9.991187384044526</c:v>
                </c:pt>
                <c:pt idx="166">
                  <c:v>9.88334879406308</c:v>
                </c:pt>
                <c:pt idx="167">
                  <c:v>9.7323747680890538</c:v>
                </c:pt>
                <c:pt idx="168">
                  <c:v>9.6676716141001862</c:v>
                </c:pt>
                <c:pt idx="169">
                  <c:v>10.00139146567718</c:v>
                </c:pt>
                <c:pt idx="170">
                  <c:v>9.8288497217068631</c:v>
                </c:pt>
                <c:pt idx="171">
                  <c:v>9.6778756957328387</c:v>
                </c:pt>
                <c:pt idx="172">
                  <c:v>9.7425788497217063</c:v>
                </c:pt>
                <c:pt idx="173">
                  <c:v>9.6347402597402603</c:v>
                </c:pt>
                <c:pt idx="174">
                  <c:v>9.3112244897959187</c:v>
                </c:pt>
                <c:pt idx="175">
                  <c:v>9.375927643784788</c:v>
                </c:pt>
                <c:pt idx="176">
                  <c:v>9.3112244897959187</c:v>
                </c:pt>
                <c:pt idx="177">
                  <c:v>9.6347402597402603</c:v>
                </c:pt>
                <c:pt idx="178">
                  <c:v>9.4406307977736539</c:v>
                </c:pt>
                <c:pt idx="179">
                  <c:v>9.3225881261595553</c:v>
                </c:pt>
                <c:pt idx="180">
                  <c:v>9.2465213358070493</c:v>
                </c:pt>
                <c:pt idx="181">
                  <c:v>9.0739795918367356</c:v>
                </c:pt>
                <c:pt idx="182">
                  <c:v>8.9661410018552878</c:v>
                </c:pt>
                <c:pt idx="183">
                  <c:v>8.9230055658627094</c:v>
                </c:pt>
                <c:pt idx="184">
                  <c:v>8.9014378478664185</c:v>
                </c:pt>
                <c:pt idx="185">
                  <c:v>8.9661410018552878</c:v>
                </c:pt>
                <c:pt idx="186">
                  <c:v>9.0308441558441572</c:v>
                </c:pt>
                <c:pt idx="187">
                  <c:v>9.0092764378478662</c:v>
                </c:pt>
                <c:pt idx="188">
                  <c:v>9.0739795918367356</c:v>
                </c:pt>
                <c:pt idx="189">
                  <c:v>8.8798701298701292</c:v>
                </c:pt>
                <c:pt idx="190">
                  <c:v>9.0092764378478662</c:v>
                </c:pt>
                <c:pt idx="191">
                  <c:v>9.2680890538033402</c:v>
                </c:pt>
                <c:pt idx="192">
                  <c:v>9.4621985157699449</c:v>
                </c:pt>
                <c:pt idx="193">
                  <c:v>9.5053339517625233</c:v>
                </c:pt>
                <c:pt idx="194">
                  <c:v>9.4190630797773665</c:v>
                </c:pt>
                <c:pt idx="195">
                  <c:v>9.4190630797773665</c:v>
                </c:pt>
                <c:pt idx="196">
                  <c:v>9.3327922077922079</c:v>
                </c:pt>
                <c:pt idx="197">
                  <c:v>9.2249536178107601</c:v>
                </c:pt>
                <c:pt idx="198">
                  <c:v>9.2465213358070493</c:v>
                </c:pt>
                <c:pt idx="199">
                  <c:v>9.1602504638218925</c:v>
                </c:pt>
                <c:pt idx="200">
                  <c:v>9.1386827458256032</c:v>
                </c:pt>
                <c:pt idx="201">
                  <c:v>9.2465213358070493</c:v>
                </c:pt>
                <c:pt idx="202">
                  <c:v>9.2465213358070493</c:v>
                </c:pt>
                <c:pt idx="203">
                  <c:v>9.2465213358070493</c:v>
                </c:pt>
                <c:pt idx="204">
                  <c:v>9.2465213358070493</c:v>
                </c:pt>
                <c:pt idx="205">
                  <c:v>9.2896567717996277</c:v>
                </c:pt>
                <c:pt idx="206">
                  <c:v>9.2033858998144709</c:v>
                </c:pt>
                <c:pt idx="207">
                  <c:v>9.117115027829314</c:v>
                </c:pt>
                <c:pt idx="208">
                  <c:v>9.0092764378478662</c:v>
                </c:pt>
                <c:pt idx="209">
                  <c:v>9.0308441558441572</c:v>
                </c:pt>
                <c:pt idx="210">
                  <c:v>9.0308441558441572</c:v>
                </c:pt>
                <c:pt idx="211">
                  <c:v>8.9445732838589969</c:v>
                </c:pt>
                <c:pt idx="212">
                  <c:v>8.7720315398886832</c:v>
                </c:pt>
                <c:pt idx="213">
                  <c:v>8.8151669758812616</c:v>
                </c:pt>
                <c:pt idx="214">
                  <c:v>8.7288961038961048</c:v>
                </c:pt>
                <c:pt idx="215">
                  <c:v>8.7504638218923922</c:v>
                </c:pt>
                <c:pt idx="216">
                  <c:v>8.9230055658627094</c:v>
                </c:pt>
                <c:pt idx="217">
                  <c:v>9.1818181818181817</c:v>
                </c:pt>
                <c:pt idx="218">
                  <c:v>9.2249536178107601</c:v>
                </c:pt>
                <c:pt idx="219">
                  <c:v>9.1739332096474939</c:v>
                </c:pt>
                <c:pt idx="220">
                  <c:v>9.0013914656771803</c:v>
                </c:pt>
                <c:pt idx="221">
                  <c:v>9.0229591836734695</c:v>
                </c:pt>
                <c:pt idx="222">
                  <c:v>8.7664656771799621</c:v>
                </c:pt>
                <c:pt idx="223">
                  <c:v>8.8527365491651206</c:v>
                </c:pt>
                <c:pt idx="224">
                  <c:v>8.7233302411873836</c:v>
                </c:pt>
                <c:pt idx="225">
                  <c:v>8.788033395176253</c:v>
                </c:pt>
                <c:pt idx="226">
                  <c:v>8.9900278293135436</c:v>
                </c:pt>
                <c:pt idx="227">
                  <c:v>9.1512059369202223</c:v>
                </c:pt>
                <c:pt idx="228">
                  <c:v>9.3237476808905377</c:v>
                </c:pt>
                <c:pt idx="229">
                  <c:v>9.2374768089053809</c:v>
                </c:pt>
                <c:pt idx="230">
                  <c:v>9.1296382189239331</c:v>
                </c:pt>
                <c:pt idx="231">
                  <c:v>9.1080705009276439</c:v>
                </c:pt>
                <c:pt idx="232">
                  <c:v>9.3555194805194795</c:v>
                </c:pt>
                <c:pt idx="233">
                  <c:v>9.1829777365491658</c:v>
                </c:pt>
                <c:pt idx="234">
                  <c:v>9.1818181818181817</c:v>
                </c:pt>
              </c:numCache>
            </c:numRef>
          </c:val>
        </c:ser>
        <c:ser>
          <c:idx val="2"/>
          <c:order val="1"/>
          <c:tx>
            <c:strRef>
              <c:f>Tabelle1!$C$1</c:f>
              <c:strCache>
                <c:ptCount val="1"/>
                <c:pt idx="0">
                  <c:v>Rapeseed meal</c:v>
                </c:pt>
              </c:strCache>
            </c:strRef>
          </c:tx>
          <c:marker>
            <c:symbol val="none"/>
          </c:marker>
          <c:cat>
            <c:numRef>
              <c:f>Tabelle1!$A$2:$A$236</c:f>
              <c:numCache>
                <c:formatCode>dd/mm/yyyy</c:formatCode>
                <c:ptCount val="235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41295</c:v>
                </c:pt>
                <c:pt idx="14">
                  <c:v>41296</c:v>
                </c:pt>
                <c:pt idx="15">
                  <c:v>41297</c:v>
                </c:pt>
                <c:pt idx="16">
                  <c:v>41298</c:v>
                </c:pt>
                <c:pt idx="17">
                  <c:v>41299</c:v>
                </c:pt>
                <c:pt idx="18">
                  <c:v>41302</c:v>
                </c:pt>
                <c:pt idx="19">
                  <c:v>41303</c:v>
                </c:pt>
                <c:pt idx="20">
                  <c:v>41304</c:v>
                </c:pt>
                <c:pt idx="21">
                  <c:v>41305</c:v>
                </c:pt>
                <c:pt idx="22">
                  <c:v>41306</c:v>
                </c:pt>
                <c:pt idx="23">
                  <c:v>41309</c:v>
                </c:pt>
                <c:pt idx="24">
                  <c:v>41310</c:v>
                </c:pt>
                <c:pt idx="25">
                  <c:v>41311</c:v>
                </c:pt>
                <c:pt idx="26">
                  <c:v>41312</c:v>
                </c:pt>
                <c:pt idx="27">
                  <c:v>41313</c:v>
                </c:pt>
                <c:pt idx="28">
                  <c:v>41316</c:v>
                </c:pt>
                <c:pt idx="29">
                  <c:v>41317</c:v>
                </c:pt>
                <c:pt idx="30">
                  <c:v>41318</c:v>
                </c:pt>
                <c:pt idx="31">
                  <c:v>41319</c:v>
                </c:pt>
                <c:pt idx="32">
                  <c:v>41320</c:v>
                </c:pt>
                <c:pt idx="33">
                  <c:v>41323</c:v>
                </c:pt>
                <c:pt idx="34">
                  <c:v>41324</c:v>
                </c:pt>
                <c:pt idx="35">
                  <c:v>41325</c:v>
                </c:pt>
                <c:pt idx="36">
                  <c:v>41326</c:v>
                </c:pt>
                <c:pt idx="37">
                  <c:v>41327</c:v>
                </c:pt>
                <c:pt idx="38">
                  <c:v>41330</c:v>
                </c:pt>
                <c:pt idx="39">
                  <c:v>41331</c:v>
                </c:pt>
                <c:pt idx="40">
                  <c:v>41332</c:v>
                </c:pt>
                <c:pt idx="41">
                  <c:v>41333</c:v>
                </c:pt>
                <c:pt idx="42">
                  <c:v>41334</c:v>
                </c:pt>
                <c:pt idx="43">
                  <c:v>41337</c:v>
                </c:pt>
                <c:pt idx="44">
                  <c:v>41338</c:v>
                </c:pt>
                <c:pt idx="45">
                  <c:v>41339</c:v>
                </c:pt>
                <c:pt idx="46">
                  <c:v>41340</c:v>
                </c:pt>
                <c:pt idx="47">
                  <c:v>41341</c:v>
                </c:pt>
                <c:pt idx="48">
                  <c:v>41344</c:v>
                </c:pt>
                <c:pt idx="49">
                  <c:v>41345</c:v>
                </c:pt>
                <c:pt idx="50">
                  <c:v>41346</c:v>
                </c:pt>
                <c:pt idx="51">
                  <c:v>41347</c:v>
                </c:pt>
                <c:pt idx="52">
                  <c:v>41348</c:v>
                </c:pt>
                <c:pt idx="53">
                  <c:v>41351</c:v>
                </c:pt>
                <c:pt idx="54">
                  <c:v>41352</c:v>
                </c:pt>
                <c:pt idx="55">
                  <c:v>41353</c:v>
                </c:pt>
                <c:pt idx="56">
                  <c:v>41354</c:v>
                </c:pt>
                <c:pt idx="57">
                  <c:v>41355</c:v>
                </c:pt>
                <c:pt idx="58">
                  <c:v>41358</c:v>
                </c:pt>
                <c:pt idx="59">
                  <c:v>41359</c:v>
                </c:pt>
                <c:pt idx="60">
                  <c:v>41360</c:v>
                </c:pt>
                <c:pt idx="61">
                  <c:v>41361</c:v>
                </c:pt>
                <c:pt idx="62">
                  <c:v>41366</c:v>
                </c:pt>
                <c:pt idx="63">
                  <c:v>41367</c:v>
                </c:pt>
                <c:pt idx="64">
                  <c:v>41368</c:v>
                </c:pt>
                <c:pt idx="65">
                  <c:v>41369</c:v>
                </c:pt>
                <c:pt idx="66">
                  <c:v>41372</c:v>
                </c:pt>
                <c:pt idx="67">
                  <c:v>41373</c:v>
                </c:pt>
                <c:pt idx="68">
                  <c:v>41374</c:v>
                </c:pt>
                <c:pt idx="69">
                  <c:v>41375</c:v>
                </c:pt>
                <c:pt idx="70">
                  <c:v>41376</c:v>
                </c:pt>
                <c:pt idx="71">
                  <c:v>41379</c:v>
                </c:pt>
                <c:pt idx="72">
                  <c:v>41380</c:v>
                </c:pt>
                <c:pt idx="73">
                  <c:v>41381</c:v>
                </c:pt>
                <c:pt idx="74">
                  <c:v>41382</c:v>
                </c:pt>
                <c:pt idx="75">
                  <c:v>41383</c:v>
                </c:pt>
                <c:pt idx="76">
                  <c:v>41386</c:v>
                </c:pt>
                <c:pt idx="77">
                  <c:v>41387</c:v>
                </c:pt>
                <c:pt idx="78">
                  <c:v>41388</c:v>
                </c:pt>
                <c:pt idx="79">
                  <c:v>41389</c:v>
                </c:pt>
                <c:pt idx="80">
                  <c:v>41390</c:v>
                </c:pt>
                <c:pt idx="81">
                  <c:v>41393</c:v>
                </c:pt>
                <c:pt idx="82">
                  <c:v>41394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41404</c:v>
                </c:pt>
                <c:pt idx="89">
                  <c:v>41407</c:v>
                </c:pt>
                <c:pt idx="90">
                  <c:v>41408</c:v>
                </c:pt>
                <c:pt idx="91">
                  <c:v>41409</c:v>
                </c:pt>
                <c:pt idx="92">
                  <c:v>41410</c:v>
                </c:pt>
                <c:pt idx="93">
                  <c:v>41411</c:v>
                </c:pt>
                <c:pt idx="94">
                  <c:v>41415</c:v>
                </c:pt>
                <c:pt idx="95">
                  <c:v>41416</c:v>
                </c:pt>
                <c:pt idx="96">
                  <c:v>41417</c:v>
                </c:pt>
                <c:pt idx="97">
                  <c:v>41418</c:v>
                </c:pt>
                <c:pt idx="98">
                  <c:v>41421</c:v>
                </c:pt>
                <c:pt idx="99">
                  <c:v>41422</c:v>
                </c:pt>
                <c:pt idx="100">
                  <c:v>41423</c:v>
                </c:pt>
                <c:pt idx="101">
                  <c:v>41424</c:v>
                </c:pt>
                <c:pt idx="102">
                  <c:v>41425</c:v>
                </c:pt>
                <c:pt idx="103">
                  <c:v>41428</c:v>
                </c:pt>
                <c:pt idx="104">
                  <c:v>41429</c:v>
                </c:pt>
                <c:pt idx="105">
                  <c:v>41430</c:v>
                </c:pt>
                <c:pt idx="106">
                  <c:v>41431</c:v>
                </c:pt>
                <c:pt idx="107">
                  <c:v>41432</c:v>
                </c:pt>
                <c:pt idx="108">
                  <c:v>41435</c:v>
                </c:pt>
                <c:pt idx="109">
                  <c:v>41436</c:v>
                </c:pt>
                <c:pt idx="110">
                  <c:v>41437</c:v>
                </c:pt>
                <c:pt idx="111">
                  <c:v>41438</c:v>
                </c:pt>
                <c:pt idx="112">
                  <c:v>41439</c:v>
                </c:pt>
                <c:pt idx="113">
                  <c:v>41442</c:v>
                </c:pt>
                <c:pt idx="114">
                  <c:v>41443</c:v>
                </c:pt>
                <c:pt idx="115">
                  <c:v>41444</c:v>
                </c:pt>
                <c:pt idx="116">
                  <c:v>41445</c:v>
                </c:pt>
                <c:pt idx="117">
                  <c:v>41446</c:v>
                </c:pt>
                <c:pt idx="118">
                  <c:v>41449</c:v>
                </c:pt>
                <c:pt idx="119">
                  <c:v>41450</c:v>
                </c:pt>
                <c:pt idx="120">
                  <c:v>41451</c:v>
                </c:pt>
                <c:pt idx="121">
                  <c:v>41452</c:v>
                </c:pt>
                <c:pt idx="122">
                  <c:v>41453</c:v>
                </c:pt>
                <c:pt idx="123">
                  <c:v>41456</c:v>
                </c:pt>
                <c:pt idx="124">
                  <c:v>41457</c:v>
                </c:pt>
                <c:pt idx="125">
                  <c:v>41458</c:v>
                </c:pt>
                <c:pt idx="126">
                  <c:v>41459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41519</c:v>
                </c:pt>
                <c:pt idx="169">
                  <c:v>41520</c:v>
                </c:pt>
                <c:pt idx="170">
                  <c:v>41521</c:v>
                </c:pt>
                <c:pt idx="171">
                  <c:v>41522</c:v>
                </c:pt>
                <c:pt idx="172">
                  <c:v>41523</c:v>
                </c:pt>
                <c:pt idx="173">
                  <c:v>41526</c:v>
                </c:pt>
                <c:pt idx="174">
                  <c:v>41527</c:v>
                </c:pt>
                <c:pt idx="175">
                  <c:v>41528</c:v>
                </c:pt>
                <c:pt idx="176">
                  <c:v>41529</c:v>
                </c:pt>
                <c:pt idx="177">
                  <c:v>41530</c:v>
                </c:pt>
                <c:pt idx="178">
                  <c:v>41533</c:v>
                </c:pt>
                <c:pt idx="179">
                  <c:v>41534</c:v>
                </c:pt>
                <c:pt idx="180">
                  <c:v>41535</c:v>
                </c:pt>
                <c:pt idx="181">
                  <c:v>41536</c:v>
                </c:pt>
                <c:pt idx="182">
                  <c:v>41537</c:v>
                </c:pt>
                <c:pt idx="183">
                  <c:v>41540</c:v>
                </c:pt>
                <c:pt idx="184">
                  <c:v>41541</c:v>
                </c:pt>
                <c:pt idx="185">
                  <c:v>41542</c:v>
                </c:pt>
                <c:pt idx="186">
                  <c:v>41543</c:v>
                </c:pt>
                <c:pt idx="187">
                  <c:v>41544</c:v>
                </c:pt>
                <c:pt idx="188">
                  <c:v>41547</c:v>
                </c:pt>
                <c:pt idx="189">
                  <c:v>41548</c:v>
                </c:pt>
                <c:pt idx="190">
                  <c:v>41549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41561</c:v>
                </c:pt>
                <c:pt idx="198">
                  <c:v>41562</c:v>
                </c:pt>
                <c:pt idx="199">
                  <c:v>41563</c:v>
                </c:pt>
                <c:pt idx="200">
                  <c:v>41564</c:v>
                </c:pt>
                <c:pt idx="201">
                  <c:v>41565</c:v>
                </c:pt>
                <c:pt idx="202">
                  <c:v>41568</c:v>
                </c:pt>
                <c:pt idx="203">
                  <c:v>41569</c:v>
                </c:pt>
                <c:pt idx="204">
                  <c:v>41570</c:v>
                </c:pt>
                <c:pt idx="205">
                  <c:v>41571</c:v>
                </c:pt>
                <c:pt idx="206">
                  <c:v>41572</c:v>
                </c:pt>
                <c:pt idx="207">
                  <c:v>41575</c:v>
                </c:pt>
                <c:pt idx="208">
                  <c:v>41576</c:v>
                </c:pt>
                <c:pt idx="209">
                  <c:v>41577</c:v>
                </c:pt>
                <c:pt idx="210">
                  <c:v>41578</c:v>
                </c:pt>
                <c:pt idx="211">
                  <c:v>41579</c:v>
                </c:pt>
                <c:pt idx="212">
                  <c:v>41582</c:v>
                </c:pt>
                <c:pt idx="213">
                  <c:v>41583</c:v>
                </c:pt>
                <c:pt idx="214">
                  <c:v>41584</c:v>
                </c:pt>
                <c:pt idx="215">
                  <c:v>41585</c:v>
                </c:pt>
                <c:pt idx="216">
                  <c:v>41586</c:v>
                </c:pt>
                <c:pt idx="217">
                  <c:v>41589</c:v>
                </c:pt>
                <c:pt idx="218">
                  <c:v>41590</c:v>
                </c:pt>
                <c:pt idx="219">
                  <c:v>41591</c:v>
                </c:pt>
                <c:pt idx="220">
                  <c:v>41592</c:v>
                </c:pt>
                <c:pt idx="221">
                  <c:v>41593</c:v>
                </c:pt>
                <c:pt idx="222">
                  <c:v>41596</c:v>
                </c:pt>
                <c:pt idx="223">
                  <c:v>41597</c:v>
                </c:pt>
                <c:pt idx="224">
                  <c:v>41598</c:v>
                </c:pt>
                <c:pt idx="225">
                  <c:v>41599</c:v>
                </c:pt>
                <c:pt idx="226">
                  <c:v>41600</c:v>
                </c:pt>
                <c:pt idx="227">
                  <c:v>41603</c:v>
                </c:pt>
                <c:pt idx="228">
                  <c:v>41604</c:v>
                </c:pt>
                <c:pt idx="229">
                  <c:v>41605</c:v>
                </c:pt>
                <c:pt idx="230">
                  <c:v>41606</c:v>
                </c:pt>
                <c:pt idx="231">
                  <c:v>41607</c:v>
                </c:pt>
                <c:pt idx="232">
                  <c:v>41610</c:v>
                </c:pt>
                <c:pt idx="233">
                  <c:v>41611</c:v>
                </c:pt>
                <c:pt idx="234">
                  <c:v>41612</c:v>
                </c:pt>
              </c:numCache>
            </c:numRef>
          </c:cat>
          <c:val>
            <c:numRef>
              <c:f>Tabelle1!$C$2:$C$236</c:f>
              <c:numCache>
                <c:formatCode>0.00</c:formatCode>
                <c:ptCount val="235"/>
                <c:pt idx="0">
                  <c:v>8.3142857142857149</c:v>
                </c:pt>
                <c:pt idx="1">
                  <c:v>7.9714285714285715</c:v>
                </c:pt>
                <c:pt idx="2">
                  <c:v>7.9428571428571431</c:v>
                </c:pt>
                <c:pt idx="3">
                  <c:v>7.8857142857142861</c:v>
                </c:pt>
                <c:pt idx="4">
                  <c:v>7.8285714285714283</c:v>
                </c:pt>
                <c:pt idx="5">
                  <c:v>7.7428571428571429</c:v>
                </c:pt>
                <c:pt idx="6">
                  <c:v>7.7428571428571429</c:v>
                </c:pt>
                <c:pt idx="7">
                  <c:v>7.7714285714285714</c:v>
                </c:pt>
                <c:pt idx="8">
                  <c:v>7.7714285714285714</c:v>
                </c:pt>
                <c:pt idx="9">
                  <c:v>7.7714285714285714</c:v>
                </c:pt>
                <c:pt idx="10">
                  <c:v>7.8</c:v>
                </c:pt>
                <c:pt idx="11">
                  <c:v>7.7714285714285714</c:v>
                </c:pt>
                <c:pt idx="12">
                  <c:v>7.8857142857142861</c:v>
                </c:pt>
                <c:pt idx="13">
                  <c:v>7.8571428571428568</c:v>
                </c:pt>
                <c:pt idx="14">
                  <c:v>7.8571428571428568</c:v>
                </c:pt>
                <c:pt idx="15">
                  <c:v>7.9428571428571431</c:v>
                </c:pt>
                <c:pt idx="16">
                  <c:v>7.8285714285714283</c:v>
                </c:pt>
                <c:pt idx="17">
                  <c:v>7.8285714285714283</c:v>
                </c:pt>
                <c:pt idx="18">
                  <c:v>7.8857142857142861</c:v>
                </c:pt>
                <c:pt idx="19">
                  <c:v>7.9142857142857146</c:v>
                </c:pt>
                <c:pt idx="20">
                  <c:v>7.9142857142857146</c:v>
                </c:pt>
                <c:pt idx="21">
                  <c:v>7.8857142857142861</c:v>
                </c:pt>
                <c:pt idx="22">
                  <c:v>7.8285714285714283</c:v>
                </c:pt>
                <c:pt idx="23">
                  <c:v>7.9428571428571431</c:v>
                </c:pt>
                <c:pt idx="24">
                  <c:v>8.1714285714285708</c:v>
                </c:pt>
                <c:pt idx="25">
                  <c:v>8.1999999999999993</c:v>
                </c:pt>
                <c:pt idx="26">
                  <c:v>8.1999999999999993</c:v>
                </c:pt>
                <c:pt idx="27">
                  <c:v>8.1714285714285708</c:v>
                </c:pt>
                <c:pt idx="28">
                  <c:v>8.1142857142857139</c:v>
                </c:pt>
                <c:pt idx="29">
                  <c:v>8.1142857142857139</c:v>
                </c:pt>
                <c:pt idx="30">
                  <c:v>8.0571428571428569</c:v>
                </c:pt>
                <c:pt idx="31">
                  <c:v>8.0285714285714285</c:v>
                </c:pt>
                <c:pt idx="32">
                  <c:v>8.0285714285714285</c:v>
                </c:pt>
                <c:pt idx="33">
                  <c:v>8.0285714285714285</c:v>
                </c:pt>
                <c:pt idx="34">
                  <c:v>8.1142857142857139</c:v>
                </c:pt>
                <c:pt idx="35">
                  <c:v>8.1999999999999993</c:v>
                </c:pt>
                <c:pt idx="36">
                  <c:v>8.1999999999999993</c:v>
                </c:pt>
                <c:pt idx="37">
                  <c:v>8.1999999999999993</c:v>
                </c:pt>
                <c:pt idx="38">
                  <c:v>8.1428571428571423</c:v>
                </c:pt>
                <c:pt idx="39">
                  <c:v>8.0857142857142854</c:v>
                </c:pt>
                <c:pt idx="40">
                  <c:v>8.1142857142857139</c:v>
                </c:pt>
                <c:pt idx="41">
                  <c:v>8.0285714285714285</c:v>
                </c:pt>
                <c:pt idx="42">
                  <c:v>8.0857142857142854</c:v>
                </c:pt>
                <c:pt idx="43">
                  <c:v>8.0857142857142854</c:v>
                </c:pt>
                <c:pt idx="44">
                  <c:v>8.0857142857142854</c:v>
                </c:pt>
                <c:pt idx="45">
                  <c:v>8.0571428571428569</c:v>
                </c:pt>
                <c:pt idx="46">
                  <c:v>8.0571428571428569</c:v>
                </c:pt>
                <c:pt idx="47">
                  <c:v>8.0285714285714285</c:v>
                </c:pt>
                <c:pt idx="48">
                  <c:v>8.0285714285714285</c:v>
                </c:pt>
                <c:pt idx="49">
                  <c:v>8.0571428571428569</c:v>
                </c:pt>
                <c:pt idx="50">
                  <c:v>8.0571428571428569</c:v>
                </c:pt>
                <c:pt idx="51">
                  <c:v>7.9714285714285715</c:v>
                </c:pt>
                <c:pt idx="52">
                  <c:v>7.9714285714285715</c:v>
                </c:pt>
                <c:pt idx="53">
                  <c:v>7.9428571428571431</c:v>
                </c:pt>
                <c:pt idx="54">
                  <c:v>7.9142857142857146</c:v>
                </c:pt>
                <c:pt idx="55">
                  <c:v>7.9142857142857146</c:v>
                </c:pt>
                <c:pt idx="56">
                  <c:v>7.9428571428571431</c:v>
                </c:pt>
                <c:pt idx="57">
                  <c:v>8</c:v>
                </c:pt>
                <c:pt idx="58">
                  <c:v>7.8857142857142861</c:v>
                </c:pt>
                <c:pt idx="59">
                  <c:v>8.0285714285714285</c:v>
                </c:pt>
                <c:pt idx="60">
                  <c:v>8.2285714285714278</c:v>
                </c:pt>
                <c:pt idx="61">
                  <c:v>8.257142857142858</c:v>
                </c:pt>
                <c:pt idx="62">
                  <c:v>8.1999999999999993</c:v>
                </c:pt>
                <c:pt idx="63">
                  <c:v>8.257142857142858</c:v>
                </c:pt>
                <c:pt idx="64">
                  <c:v>8.257142857142858</c:v>
                </c:pt>
                <c:pt idx="65">
                  <c:v>8.1999999999999993</c:v>
                </c:pt>
                <c:pt idx="66">
                  <c:v>8.1714285714285708</c:v>
                </c:pt>
                <c:pt idx="67">
                  <c:v>8.1999999999999993</c:v>
                </c:pt>
                <c:pt idx="68">
                  <c:v>8.257142857142858</c:v>
                </c:pt>
                <c:pt idx="69">
                  <c:v>8.2857142857142865</c:v>
                </c:pt>
                <c:pt idx="70">
                  <c:v>8.2857142857142865</c:v>
                </c:pt>
                <c:pt idx="71">
                  <c:v>8.4857142857142858</c:v>
                </c:pt>
                <c:pt idx="72">
                  <c:v>8.4857142857142858</c:v>
                </c:pt>
                <c:pt idx="73">
                  <c:v>8.5714285714285712</c:v>
                </c:pt>
                <c:pt idx="74">
                  <c:v>8.5714285714285712</c:v>
                </c:pt>
                <c:pt idx="75">
                  <c:v>8.5714285714285712</c:v>
                </c:pt>
                <c:pt idx="76">
                  <c:v>9.1428571428571423</c:v>
                </c:pt>
                <c:pt idx="77">
                  <c:v>9.1999999999999993</c:v>
                </c:pt>
                <c:pt idx="78">
                  <c:v>9.0857142857142854</c:v>
                </c:pt>
                <c:pt idx="79">
                  <c:v>9.1142857142857139</c:v>
                </c:pt>
                <c:pt idx="80">
                  <c:v>9.1142857142857139</c:v>
                </c:pt>
                <c:pt idx="81">
                  <c:v>9.1142857142857139</c:v>
                </c:pt>
                <c:pt idx="82">
                  <c:v>9.2285714285714278</c:v>
                </c:pt>
                <c:pt idx="83">
                  <c:v>9.0857142857142854</c:v>
                </c:pt>
                <c:pt idx="84">
                  <c:v>9.1142857142857139</c:v>
                </c:pt>
                <c:pt idx="85">
                  <c:v>8.9142857142857146</c:v>
                </c:pt>
                <c:pt idx="86">
                  <c:v>8.7142857142857135</c:v>
                </c:pt>
                <c:pt idx="87">
                  <c:v>8.8857142857142861</c:v>
                </c:pt>
                <c:pt idx="88">
                  <c:v>8.8857142857142861</c:v>
                </c:pt>
                <c:pt idx="89">
                  <c:v>8.8285714285714292</c:v>
                </c:pt>
                <c:pt idx="90">
                  <c:v>8.8000000000000007</c:v>
                </c:pt>
                <c:pt idx="91">
                  <c:v>8.8000000000000007</c:v>
                </c:pt>
                <c:pt idx="92">
                  <c:v>8.5428571428571427</c:v>
                </c:pt>
                <c:pt idx="93">
                  <c:v>8.5428571428571427</c:v>
                </c:pt>
                <c:pt idx="94">
                  <c:v>8.5714285714285712</c:v>
                </c:pt>
                <c:pt idx="95">
                  <c:v>8.4857142857142858</c:v>
                </c:pt>
                <c:pt idx="96">
                  <c:v>8.5714285714285712</c:v>
                </c:pt>
                <c:pt idx="97">
                  <c:v>8.2857142857142865</c:v>
                </c:pt>
                <c:pt idx="98">
                  <c:v>8.2857142857142865</c:v>
                </c:pt>
                <c:pt idx="99">
                  <c:v>8.2285714285714278</c:v>
                </c:pt>
                <c:pt idx="100">
                  <c:v>8.2285714285714278</c:v>
                </c:pt>
                <c:pt idx="101">
                  <c:v>8.2285714285714278</c:v>
                </c:pt>
                <c:pt idx="102">
                  <c:v>8.2857142857142865</c:v>
                </c:pt>
                <c:pt idx="103">
                  <c:v>8.4285714285714288</c:v>
                </c:pt>
                <c:pt idx="104">
                  <c:v>8.5428571428571427</c:v>
                </c:pt>
                <c:pt idx="105">
                  <c:v>8.5714285714285712</c:v>
                </c:pt>
                <c:pt idx="106">
                  <c:v>8.5714285714285712</c:v>
                </c:pt>
                <c:pt idx="107">
                  <c:v>8.6</c:v>
                </c:pt>
                <c:pt idx="108">
                  <c:v>8.8857142857142861</c:v>
                </c:pt>
                <c:pt idx="109">
                  <c:v>9</c:v>
                </c:pt>
                <c:pt idx="110">
                  <c:v>9</c:v>
                </c:pt>
                <c:pt idx="111">
                  <c:v>9.1428571428571423</c:v>
                </c:pt>
                <c:pt idx="112">
                  <c:v>9.1428571428571423</c:v>
                </c:pt>
                <c:pt idx="113">
                  <c:v>9.1142857142857139</c:v>
                </c:pt>
                <c:pt idx="114">
                  <c:v>9</c:v>
                </c:pt>
                <c:pt idx="115">
                  <c:v>9.2285714285714278</c:v>
                </c:pt>
                <c:pt idx="116">
                  <c:v>9.0857142857142854</c:v>
                </c:pt>
                <c:pt idx="117">
                  <c:v>9</c:v>
                </c:pt>
                <c:pt idx="118">
                  <c:v>8.9714285714285715</c:v>
                </c:pt>
                <c:pt idx="119">
                  <c:v>8.9428571428571431</c:v>
                </c:pt>
                <c:pt idx="120">
                  <c:v>8.8571428571428577</c:v>
                </c:pt>
                <c:pt idx="121">
                  <c:v>8.6857142857142851</c:v>
                </c:pt>
                <c:pt idx="122">
                  <c:v>8.6857142857142851</c:v>
                </c:pt>
                <c:pt idx="123">
                  <c:v>8.4857142857142858</c:v>
                </c:pt>
                <c:pt idx="124">
                  <c:v>8.4857142857142858</c:v>
                </c:pt>
                <c:pt idx="125">
                  <c:v>8.4</c:v>
                </c:pt>
                <c:pt idx="126">
                  <c:v>8.4</c:v>
                </c:pt>
                <c:pt idx="127">
                  <c:v>8.3428571428571434</c:v>
                </c:pt>
                <c:pt idx="128">
                  <c:v>8.0285714285714285</c:v>
                </c:pt>
                <c:pt idx="129">
                  <c:v>7.9714285714285715</c:v>
                </c:pt>
                <c:pt idx="130">
                  <c:v>7.8857142857142861</c:v>
                </c:pt>
                <c:pt idx="131">
                  <c:v>7.8857142857142861</c:v>
                </c:pt>
                <c:pt idx="132">
                  <c:v>7.8</c:v>
                </c:pt>
                <c:pt idx="133">
                  <c:v>7.5428571428571427</c:v>
                </c:pt>
                <c:pt idx="134">
                  <c:v>7.5142857142857142</c:v>
                </c:pt>
                <c:pt idx="135">
                  <c:v>7.4285714285714288</c:v>
                </c:pt>
                <c:pt idx="136">
                  <c:v>7.4285714285714288</c:v>
                </c:pt>
                <c:pt idx="137">
                  <c:v>7.4285714285714288</c:v>
                </c:pt>
                <c:pt idx="138">
                  <c:v>7.371428571428571</c:v>
                </c:pt>
                <c:pt idx="139">
                  <c:v>7.2857142857142856</c:v>
                </c:pt>
                <c:pt idx="140">
                  <c:v>7.1142857142857139</c:v>
                </c:pt>
                <c:pt idx="141">
                  <c:v>6.9142857142857146</c:v>
                </c:pt>
                <c:pt idx="142">
                  <c:v>6.7714285714285714</c:v>
                </c:pt>
                <c:pt idx="143">
                  <c:v>6.4</c:v>
                </c:pt>
                <c:pt idx="144">
                  <c:v>6.2857142857142856</c:v>
                </c:pt>
                <c:pt idx="145">
                  <c:v>6.2285714285714286</c:v>
                </c:pt>
                <c:pt idx="146">
                  <c:v>5.8571428571428568</c:v>
                </c:pt>
                <c:pt idx="147">
                  <c:v>5.8857142857142861</c:v>
                </c:pt>
                <c:pt idx="148">
                  <c:v>5.8571428571428568</c:v>
                </c:pt>
                <c:pt idx="149">
                  <c:v>5.7714285714285714</c:v>
                </c:pt>
                <c:pt idx="150">
                  <c:v>5.6571428571428575</c:v>
                </c:pt>
                <c:pt idx="151">
                  <c:v>5.5428571428571427</c:v>
                </c:pt>
                <c:pt idx="152">
                  <c:v>5.5142857142857142</c:v>
                </c:pt>
                <c:pt idx="153">
                  <c:v>5.5142857142857142</c:v>
                </c:pt>
                <c:pt idx="154">
                  <c:v>5.5714285714285712</c:v>
                </c:pt>
                <c:pt idx="155">
                  <c:v>5.4285714285714288</c:v>
                </c:pt>
                <c:pt idx="156">
                  <c:v>5.4857142857142858</c:v>
                </c:pt>
                <c:pt idx="157">
                  <c:v>5.5428571428571427</c:v>
                </c:pt>
                <c:pt idx="158">
                  <c:v>5.628571428571429</c:v>
                </c:pt>
                <c:pt idx="159">
                  <c:v>5.6</c:v>
                </c:pt>
                <c:pt idx="160">
                  <c:v>5.8285714285714283</c:v>
                </c:pt>
                <c:pt idx="161">
                  <c:v>5.9714285714285715</c:v>
                </c:pt>
                <c:pt idx="162">
                  <c:v>5.9428571428571431</c:v>
                </c:pt>
                <c:pt idx="163">
                  <c:v>6.4285714285714288</c:v>
                </c:pt>
                <c:pt idx="164">
                  <c:v>6.5142857142857142</c:v>
                </c:pt>
                <c:pt idx="165">
                  <c:v>6.4571428571428573</c:v>
                </c:pt>
                <c:pt idx="166">
                  <c:v>6.3142857142857141</c:v>
                </c:pt>
                <c:pt idx="167">
                  <c:v>6.2285714285714286</c:v>
                </c:pt>
                <c:pt idx="168">
                  <c:v>6.2285714285714286</c:v>
                </c:pt>
                <c:pt idx="169">
                  <c:v>6.2857142857142856</c:v>
                </c:pt>
                <c:pt idx="170">
                  <c:v>6.2285714285714286</c:v>
                </c:pt>
                <c:pt idx="171">
                  <c:v>6.1714285714285717</c:v>
                </c:pt>
                <c:pt idx="172">
                  <c:v>5.9714285714285715</c:v>
                </c:pt>
                <c:pt idx="173">
                  <c:v>5.9142857142857146</c:v>
                </c:pt>
                <c:pt idx="174">
                  <c:v>5.8</c:v>
                </c:pt>
                <c:pt idx="175">
                  <c:v>5.8571428571428568</c:v>
                </c:pt>
                <c:pt idx="176">
                  <c:v>6.0285714285714285</c:v>
                </c:pt>
                <c:pt idx="177">
                  <c:v>6.1428571428571432</c:v>
                </c:pt>
                <c:pt idx="178">
                  <c:v>6.1428571428571432</c:v>
                </c:pt>
                <c:pt idx="179">
                  <c:v>6.0857142857142854</c:v>
                </c:pt>
                <c:pt idx="180">
                  <c:v>6.0857142857142854</c:v>
                </c:pt>
                <c:pt idx="181">
                  <c:v>6.097142857142857</c:v>
                </c:pt>
                <c:pt idx="182">
                  <c:v>6.0857142857142854</c:v>
                </c:pt>
                <c:pt idx="183">
                  <c:v>6.0571428571428569</c:v>
                </c:pt>
                <c:pt idx="184">
                  <c:v>6.0285714285714285</c:v>
                </c:pt>
                <c:pt idx="185">
                  <c:v>6.0571428571428569</c:v>
                </c:pt>
                <c:pt idx="186">
                  <c:v>5.9714285714285715</c:v>
                </c:pt>
                <c:pt idx="187">
                  <c:v>6.0285714285714285</c:v>
                </c:pt>
                <c:pt idx="188">
                  <c:v>6.0857142857142854</c:v>
                </c:pt>
                <c:pt idx="189">
                  <c:v>5.9714285714285715</c:v>
                </c:pt>
                <c:pt idx="190">
                  <c:v>6.0857142857142854</c:v>
                </c:pt>
                <c:pt idx="191">
                  <c:v>6.2857142857142856</c:v>
                </c:pt>
                <c:pt idx="192">
                  <c:v>6.4</c:v>
                </c:pt>
                <c:pt idx="193">
                  <c:v>6.371428571428571</c:v>
                </c:pt>
                <c:pt idx="194">
                  <c:v>6.2571428571428571</c:v>
                </c:pt>
                <c:pt idx="195">
                  <c:v>6.2571428571428571</c:v>
                </c:pt>
                <c:pt idx="196">
                  <c:v>6.2857142857142856</c:v>
                </c:pt>
                <c:pt idx="197">
                  <c:v>6.2571428571428571</c:v>
                </c:pt>
                <c:pt idx="198">
                  <c:v>6.2857142857142856</c:v>
                </c:pt>
                <c:pt idx="199">
                  <c:v>6.371428571428571</c:v>
                </c:pt>
                <c:pt idx="200">
                  <c:v>6.4571428571428573</c:v>
                </c:pt>
                <c:pt idx="201">
                  <c:v>6.8</c:v>
                </c:pt>
                <c:pt idx="202">
                  <c:v>6.8285714285714283</c:v>
                </c:pt>
                <c:pt idx="203">
                  <c:v>6.7714285714285714</c:v>
                </c:pt>
                <c:pt idx="204">
                  <c:v>6.8285714285714283</c:v>
                </c:pt>
                <c:pt idx="205">
                  <c:v>6.9714285714285715</c:v>
                </c:pt>
                <c:pt idx="206">
                  <c:v>6.9714285714285715</c:v>
                </c:pt>
                <c:pt idx="207">
                  <c:v>6.9142857142857146</c:v>
                </c:pt>
                <c:pt idx="208">
                  <c:v>6.7428571428571429</c:v>
                </c:pt>
                <c:pt idx="209">
                  <c:v>6.7142857142857144</c:v>
                </c:pt>
                <c:pt idx="210">
                  <c:v>6.7142857142857144</c:v>
                </c:pt>
                <c:pt idx="211">
                  <c:v>6.71</c:v>
                </c:pt>
                <c:pt idx="212">
                  <c:v>6.628571428571429</c:v>
                </c:pt>
                <c:pt idx="213">
                  <c:v>6.5714285714285712</c:v>
                </c:pt>
                <c:pt idx="214">
                  <c:v>6.5428571428571427</c:v>
                </c:pt>
                <c:pt idx="215">
                  <c:v>6.4857142857142858</c:v>
                </c:pt>
                <c:pt idx="216">
                  <c:v>6.5428571428571427</c:v>
                </c:pt>
                <c:pt idx="217">
                  <c:v>6.7428571428571429</c:v>
                </c:pt>
                <c:pt idx="218">
                  <c:v>6.7142857142857144</c:v>
                </c:pt>
                <c:pt idx="219">
                  <c:v>6.6857142857142859</c:v>
                </c:pt>
                <c:pt idx="220">
                  <c:v>6.7142857142857144</c:v>
                </c:pt>
                <c:pt idx="221">
                  <c:v>6.6571428571428575</c:v>
                </c:pt>
                <c:pt idx="222">
                  <c:v>6.5428571428571427</c:v>
                </c:pt>
                <c:pt idx="223">
                  <c:v>6.4285714285714288</c:v>
                </c:pt>
                <c:pt idx="224">
                  <c:v>6.4</c:v>
                </c:pt>
                <c:pt idx="225">
                  <c:v>6.4285714285714288</c:v>
                </c:pt>
                <c:pt idx="226">
                  <c:v>6.4857142857142858</c:v>
                </c:pt>
                <c:pt idx="227">
                  <c:v>6.7142857142857144</c:v>
                </c:pt>
                <c:pt idx="228">
                  <c:v>6.7428571428571429</c:v>
                </c:pt>
                <c:pt idx="229">
                  <c:v>6.9142857142857146</c:v>
                </c:pt>
                <c:pt idx="230">
                  <c:v>6.8285714285714283</c:v>
                </c:pt>
                <c:pt idx="231">
                  <c:v>6.8</c:v>
                </c:pt>
                <c:pt idx="232">
                  <c:v>6.9142857142857146</c:v>
                </c:pt>
                <c:pt idx="233">
                  <c:v>6.9714285714285715</c:v>
                </c:pt>
                <c:pt idx="234">
                  <c:v>6.9142857142857146</c:v>
                </c:pt>
              </c:numCache>
            </c:numRef>
          </c:val>
        </c:ser>
        <c:marker val="1"/>
        <c:axId val="88326912"/>
        <c:axId val="88328448"/>
      </c:lineChart>
      <c:lineChart>
        <c:grouping val="standard"/>
        <c:ser>
          <c:idx val="0"/>
          <c:order val="2"/>
          <c:tx>
            <c:strRef>
              <c:f>Tabelle1!$D$1</c:f>
              <c:strCache>
                <c:ptCount val="1"/>
                <c:pt idx="0">
                  <c:v>Soybean to rapeseed meal price spread</c:v>
                </c:pt>
              </c:strCache>
            </c:strRef>
          </c:tx>
          <c:spPr>
            <a:ln w="31750">
              <a:prstDash val="sysDot"/>
            </a:ln>
          </c:spPr>
          <c:marker>
            <c:symbol val="none"/>
          </c:marker>
          <c:cat>
            <c:numRef>
              <c:f>Tabelle1!$A$2:$A$236</c:f>
              <c:numCache>
                <c:formatCode>dd/mm/yyyy</c:formatCode>
                <c:ptCount val="235"/>
                <c:pt idx="0">
                  <c:v>41276</c:v>
                </c:pt>
                <c:pt idx="1">
                  <c:v>41277</c:v>
                </c:pt>
                <c:pt idx="2">
                  <c:v>41278</c:v>
                </c:pt>
                <c:pt idx="3">
                  <c:v>41281</c:v>
                </c:pt>
                <c:pt idx="4">
                  <c:v>41282</c:v>
                </c:pt>
                <c:pt idx="5">
                  <c:v>41283</c:v>
                </c:pt>
                <c:pt idx="6">
                  <c:v>41284</c:v>
                </c:pt>
                <c:pt idx="7">
                  <c:v>41285</c:v>
                </c:pt>
                <c:pt idx="8">
                  <c:v>41288</c:v>
                </c:pt>
                <c:pt idx="9">
                  <c:v>41289</c:v>
                </c:pt>
                <c:pt idx="10">
                  <c:v>41290</c:v>
                </c:pt>
                <c:pt idx="11">
                  <c:v>41291</c:v>
                </c:pt>
                <c:pt idx="12">
                  <c:v>41292</c:v>
                </c:pt>
                <c:pt idx="13">
                  <c:v>41295</c:v>
                </c:pt>
                <c:pt idx="14">
                  <c:v>41296</c:v>
                </c:pt>
                <c:pt idx="15">
                  <c:v>41297</c:v>
                </c:pt>
                <c:pt idx="16">
                  <c:v>41298</c:v>
                </c:pt>
                <c:pt idx="17">
                  <c:v>41299</c:v>
                </c:pt>
                <c:pt idx="18">
                  <c:v>41302</c:v>
                </c:pt>
                <c:pt idx="19">
                  <c:v>41303</c:v>
                </c:pt>
                <c:pt idx="20">
                  <c:v>41304</c:v>
                </c:pt>
                <c:pt idx="21">
                  <c:v>41305</c:v>
                </c:pt>
                <c:pt idx="22">
                  <c:v>41306</c:v>
                </c:pt>
                <c:pt idx="23">
                  <c:v>41309</c:v>
                </c:pt>
                <c:pt idx="24">
                  <c:v>41310</c:v>
                </c:pt>
                <c:pt idx="25">
                  <c:v>41311</c:v>
                </c:pt>
                <c:pt idx="26">
                  <c:v>41312</c:v>
                </c:pt>
                <c:pt idx="27">
                  <c:v>41313</c:v>
                </c:pt>
                <c:pt idx="28">
                  <c:v>41316</c:v>
                </c:pt>
                <c:pt idx="29">
                  <c:v>41317</c:v>
                </c:pt>
                <c:pt idx="30">
                  <c:v>41318</c:v>
                </c:pt>
                <c:pt idx="31">
                  <c:v>41319</c:v>
                </c:pt>
                <c:pt idx="32">
                  <c:v>41320</c:v>
                </c:pt>
                <c:pt idx="33">
                  <c:v>41323</c:v>
                </c:pt>
                <c:pt idx="34">
                  <c:v>41324</c:v>
                </c:pt>
                <c:pt idx="35">
                  <c:v>41325</c:v>
                </c:pt>
                <c:pt idx="36">
                  <c:v>41326</c:v>
                </c:pt>
                <c:pt idx="37">
                  <c:v>41327</c:v>
                </c:pt>
                <c:pt idx="38">
                  <c:v>41330</c:v>
                </c:pt>
                <c:pt idx="39">
                  <c:v>41331</c:v>
                </c:pt>
                <c:pt idx="40">
                  <c:v>41332</c:v>
                </c:pt>
                <c:pt idx="41">
                  <c:v>41333</c:v>
                </c:pt>
                <c:pt idx="42">
                  <c:v>41334</c:v>
                </c:pt>
                <c:pt idx="43">
                  <c:v>41337</c:v>
                </c:pt>
                <c:pt idx="44">
                  <c:v>41338</c:v>
                </c:pt>
                <c:pt idx="45">
                  <c:v>41339</c:v>
                </c:pt>
                <c:pt idx="46">
                  <c:v>41340</c:v>
                </c:pt>
                <c:pt idx="47">
                  <c:v>41341</c:v>
                </c:pt>
                <c:pt idx="48">
                  <c:v>41344</c:v>
                </c:pt>
                <c:pt idx="49">
                  <c:v>41345</c:v>
                </c:pt>
                <c:pt idx="50">
                  <c:v>41346</c:v>
                </c:pt>
                <c:pt idx="51">
                  <c:v>41347</c:v>
                </c:pt>
                <c:pt idx="52">
                  <c:v>41348</c:v>
                </c:pt>
                <c:pt idx="53">
                  <c:v>41351</c:v>
                </c:pt>
                <c:pt idx="54">
                  <c:v>41352</c:v>
                </c:pt>
                <c:pt idx="55">
                  <c:v>41353</c:v>
                </c:pt>
                <c:pt idx="56">
                  <c:v>41354</c:v>
                </c:pt>
                <c:pt idx="57">
                  <c:v>41355</c:v>
                </c:pt>
                <c:pt idx="58">
                  <c:v>41358</c:v>
                </c:pt>
                <c:pt idx="59">
                  <c:v>41359</c:v>
                </c:pt>
                <c:pt idx="60">
                  <c:v>41360</c:v>
                </c:pt>
                <c:pt idx="61">
                  <c:v>41361</c:v>
                </c:pt>
                <c:pt idx="62">
                  <c:v>41366</c:v>
                </c:pt>
                <c:pt idx="63">
                  <c:v>41367</c:v>
                </c:pt>
                <c:pt idx="64">
                  <c:v>41368</c:v>
                </c:pt>
                <c:pt idx="65">
                  <c:v>41369</c:v>
                </c:pt>
                <c:pt idx="66">
                  <c:v>41372</c:v>
                </c:pt>
                <c:pt idx="67">
                  <c:v>41373</c:v>
                </c:pt>
                <c:pt idx="68">
                  <c:v>41374</c:v>
                </c:pt>
                <c:pt idx="69">
                  <c:v>41375</c:v>
                </c:pt>
                <c:pt idx="70">
                  <c:v>41376</c:v>
                </c:pt>
                <c:pt idx="71">
                  <c:v>41379</c:v>
                </c:pt>
                <c:pt idx="72">
                  <c:v>41380</c:v>
                </c:pt>
                <c:pt idx="73">
                  <c:v>41381</c:v>
                </c:pt>
                <c:pt idx="74">
                  <c:v>41382</c:v>
                </c:pt>
                <c:pt idx="75">
                  <c:v>41383</c:v>
                </c:pt>
                <c:pt idx="76">
                  <c:v>41386</c:v>
                </c:pt>
                <c:pt idx="77">
                  <c:v>41387</c:v>
                </c:pt>
                <c:pt idx="78">
                  <c:v>41388</c:v>
                </c:pt>
                <c:pt idx="79">
                  <c:v>41389</c:v>
                </c:pt>
                <c:pt idx="80">
                  <c:v>41390</c:v>
                </c:pt>
                <c:pt idx="81">
                  <c:v>41393</c:v>
                </c:pt>
                <c:pt idx="82">
                  <c:v>41394</c:v>
                </c:pt>
                <c:pt idx="83">
                  <c:v>41396</c:v>
                </c:pt>
                <c:pt idx="84">
                  <c:v>41397</c:v>
                </c:pt>
                <c:pt idx="85">
                  <c:v>41400</c:v>
                </c:pt>
                <c:pt idx="86">
                  <c:v>41401</c:v>
                </c:pt>
                <c:pt idx="87">
                  <c:v>41402</c:v>
                </c:pt>
                <c:pt idx="88">
                  <c:v>41404</c:v>
                </c:pt>
                <c:pt idx="89">
                  <c:v>41407</c:v>
                </c:pt>
                <c:pt idx="90">
                  <c:v>41408</c:v>
                </c:pt>
                <c:pt idx="91">
                  <c:v>41409</c:v>
                </c:pt>
                <c:pt idx="92">
                  <c:v>41410</c:v>
                </c:pt>
                <c:pt idx="93">
                  <c:v>41411</c:v>
                </c:pt>
                <c:pt idx="94">
                  <c:v>41415</c:v>
                </c:pt>
                <c:pt idx="95">
                  <c:v>41416</c:v>
                </c:pt>
                <c:pt idx="96">
                  <c:v>41417</c:v>
                </c:pt>
                <c:pt idx="97">
                  <c:v>41418</c:v>
                </c:pt>
                <c:pt idx="98">
                  <c:v>41421</c:v>
                </c:pt>
                <c:pt idx="99">
                  <c:v>41422</c:v>
                </c:pt>
                <c:pt idx="100">
                  <c:v>41423</c:v>
                </c:pt>
                <c:pt idx="101">
                  <c:v>41424</c:v>
                </c:pt>
                <c:pt idx="102">
                  <c:v>41425</c:v>
                </c:pt>
                <c:pt idx="103">
                  <c:v>41428</c:v>
                </c:pt>
                <c:pt idx="104">
                  <c:v>41429</c:v>
                </c:pt>
                <c:pt idx="105">
                  <c:v>41430</c:v>
                </c:pt>
                <c:pt idx="106">
                  <c:v>41431</c:v>
                </c:pt>
                <c:pt idx="107">
                  <c:v>41432</c:v>
                </c:pt>
                <c:pt idx="108">
                  <c:v>41435</c:v>
                </c:pt>
                <c:pt idx="109">
                  <c:v>41436</c:v>
                </c:pt>
                <c:pt idx="110">
                  <c:v>41437</c:v>
                </c:pt>
                <c:pt idx="111">
                  <c:v>41438</c:v>
                </c:pt>
                <c:pt idx="112">
                  <c:v>41439</c:v>
                </c:pt>
                <c:pt idx="113">
                  <c:v>41442</c:v>
                </c:pt>
                <c:pt idx="114">
                  <c:v>41443</c:v>
                </c:pt>
                <c:pt idx="115">
                  <c:v>41444</c:v>
                </c:pt>
                <c:pt idx="116">
                  <c:v>41445</c:v>
                </c:pt>
                <c:pt idx="117">
                  <c:v>41446</c:v>
                </c:pt>
                <c:pt idx="118">
                  <c:v>41449</c:v>
                </c:pt>
                <c:pt idx="119">
                  <c:v>41450</c:v>
                </c:pt>
                <c:pt idx="120">
                  <c:v>41451</c:v>
                </c:pt>
                <c:pt idx="121">
                  <c:v>41452</c:v>
                </c:pt>
                <c:pt idx="122">
                  <c:v>41453</c:v>
                </c:pt>
                <c:pt idx="123">
                  <c:v>41456</c:v>
                </c:pt>
                <c:pt idx="124">
                  <c:v>41457</c:v>
                </c:pt>
                <c:pt idx="125">
                  <c:v>41458</c:v>
                </c:pt>
                <c:pt idx="126">
                  <c:v>41459</c:v>
                </c:pt>
                <c:pt idx="127">
                  <c:v>41460</c:v>
                </c:pt>
                <c:pt idx="128">
                  <c:v>41463</c:v>
                </c:pt>
                <c:pt idx="129">
                  <c:v>41464</c:v>
                </c:pt>
                <c:pt idx="130">
                  <c:v>41465</c:v>
                </c:pt>
                <c:pt idx="131">
                  <c:v>41466</c:v>
                </c:pt>
                <c:pt idx="132">
                  <c:v>41467</c:v>
                </c:pt>
                <c:pt idx="133">
                  <c:v>41470</c:v>
                </c:pt>
                <c:pt idx="134">
                  <c:v>41471</c:v>
                </c:pt>
                <c:pt idx="135">
                  <c:v>41472</c:v>
                </c:pt>
                <c:pt idx="136">
                  <c:v>41473</c:v>
                </c:pt>
                <c:pt idx="137">
                  <c:v>41474</c:v>
                </c:pt>
                <c:pt idx="138">
                  <c:v>41477</c:v>
                </c:pt>
                <c:pt idx="139">
                  <c:v>41478</c:v>
                </c:pt>
                <c:pt idx="140">
                  <c:v>41479</c:v>
                </c:pt>
                <c:pt idx="141">
                  <c:v>41480</c:v>
                </c:pt>
                <c:pt idx="142">
                  <c:v>41481</c:v>
                </c:pt>
                <c:pt idx="143">
                  <c:v>41484</c:v>
                </c:pt>
                <c:pt idx="144">
                  <c:v>41485</c:v>
                </c:pt>
                <c:pt idx="145">
                  <c:v>41486</c:v>
                </c:pt>
                <c:pt idx="146">
                  <c:v>41487</c:v>
                </c:pt>
                <c:pt idx="147">
                  <c:v>41488</c:v>
                </c:pt>
                <c:pt idx="148">
                  <c:v>41491</c:v>
                </c:pt>
                <c:pt idx="149">
                  <c:v>41492</c:v>
                </c:pt>
                <c:pt idx="150">
                  <c:v>41493</c:v>
                </c:pt>
                <c:pt idx="151">
                  <c:v>41494</c:v>
                </c:pt>
                <c:pt idx="152">
                  <c:v>41495</c:v>
                </c:pt>
                <c:pt idx="153">
                  <c:v>41498</c:v>
                </c:pt>
                <c:pt idx="154">
                  <c:v>41499</c:v>
                </c:pt>
                <c:pt idx="155">
                  <c:v>41500</c:v>
                </c:pt>
                <c:pt idx="156">
                  <c:v>41501</c:v>
                </c:pt>
                <c:pt idx="157">
                  <c:v>41502</c:v>
                </c:pt>
                <c:pt idx="158">
                  <c:v>41505</c:v>
                </c:pt>
                <c:pt idx="159">
                  <c:v>41506</c:v>
                </c:pt>
                <c:pt idx="160">
                  <c:v>41507</c:v>
                </c:pt>
                <c:pt idx="161">
                  <c:v>41508</c:v>
                </c:pt>
                <c:pt idx="162">
                  <c:v>41509</c:v>
                </c:pt>
                <c:pt idx="163">
                  <c:v>41512</c:v>
                </c:pt>
                <c:pt idx="164">
                  <c:v>41513</c:v>
                </c:pt>
                <c:pt idx="165">
                  <c:v>41514</c:v>
                </c:pt>
                <c:pt idx="166">
                  <c:v>41515</c:v>
                </c:pt>
                <c:pt idx="167">
                  <c:v>41516</c:v>
                </c:pt>
                <c:pt idx="168">
                  <c:v>41519</c:v>
                </c:pt>
                <c:pt idx="169">
                  <c:v>41520</c:v>
                </c:pt>
                <c:pt idx="170">
                  <c:v>41521</c:v>
                </c:pt>
                <c:pt idx="171">
                  <c:v>41522</c:v>
                </c:pt>
                <c:pt idx="172">
                  <c:v>41523</c:v>
                </c:pt>
                <c:pt idx="173">
                  <c:v>41526</c:v>
                </c:pt>
                <c:pt idx="174">
                  <c:v>41527</c:v>
                </c:pt>
                <c:pt idx="175">
                  <c:v>41528</c:v>
                </c:pt>
                <c:pt idx="176">
                  <c:v>41529</c:v>
                </c:pt>
                <c:pt idx="177">
                  <c:v>41530</c:v>
                </c:pt>
                <c:pt idx="178">
                  <c:v>41533</c:v>
                </c:pt>
                <c:pt idx="179">
                  <c:v>41534</c:v>
                </c:pt>
                <c:pt idx="180">
                  <c:v>41535</c:v>
                </c:pt>
                <c:pt idx="181">
                  <c:v>41536</c:v>
                </c:pt>
                <c:pt idx="182">
                  <c:v>41537</c:v>
                </c:pt>
                <c:pt idx="183">
                  <c:v>41540</c:v>
                </c:pt>
                <c:pt idx="184">
                  <c:v>41541</c:v>
                </c:pt>
                <c:pt idx="185">
                  <c:v>41542</c:v>
                </c:pt>
                <c:pt idx="186">
                  <c:v>41543</c:v>
                </c:pt>
                <c:pt idx="187">
                  <c:v>41544</c:v>
                </c:pt>
                <c:pt idx="188">
                  <c:v>41547</c:v>
                </c:pt>
                <c:pt idx="189">
                  <c:v>41548</c:v>
                </c:pt>
                <c:pt idx="190">
                  <c:v>41549</c:v>
                </c:pt>
                <c:pt idx="191">
                  <c:v>41551</c:v>
                </c:pt>
                <c:pt idx="192">
                  <c:v>41554</c:v>
                </c:pt>
                <c:pt idx="193">
                  <c:v>41555</c:v>
                </c:pt>
                <c:pt idx="194">
                  <c:v>41556</c:v>
                </c:pt>
                <c:pt idx="195">
                  <c:v>41557</c:v>
                </c:pt>
                <c:pt idx="196">
                  <c:v>41558</c:v>
                </c:pt>
                <c:pt idx="197">
                  <c:v>41561</c:v>
                </c:pt>
                <c:pt idx="198">
                  <c:v>41562</c:v>
                </c:pt>
                <c:pt idx="199">
                  <c:v>41563</c:v>
                </c:pt>
                <c:pt idx="200">
                  <c:v>41564</c:v>
                </c:pt>
                <c:pt idx="201">
                  <c:v>41565</c:v>
                </c:pt>
                <c:pt idx="202">
                  <c:v>41568</c:v>
                </c:pt>
                <c:pt idx="203">
                  <c:v>41569</c:v>
                </c:pt>
                <c:pt idx="204">
                  <c:v>41570</c:v>
                </c:pt>
                <c:pt idx="205">
                  <c:v>41571</c:v>
                </c:pt>
                <c:pt idx="206">
                  <c:v>41572</c:v>
                </c:pt>
                <c:pt idx="207">
                  <c:v>41575</c:v>
                </c:pt>
                <c:pt idx="208">
                  <c:v>41576</c:v>
                </c:pt>
                <c:pt idx="209">
                  <c:v>41577</c:v>
                </c:pt>
                <c:pt idx="210">
                  <c:v>41578</c:v>
                </c:pt>
                <c:pt idx="211">
                  <c:v>41579</c:v>
                </c:pt>
                <c:pt idx="212">
                  <c:v>41582</c:v>
                </c:pt>
                <c:pt idx="213">
                  <c:v>41583</c:v>
                </c:pt>
                <c:pt idx="214">
                  <c:v>41584</c:v>
                </c:pt>
                <c:pt idx="215">
                  <c:v>41585</c:v>
                </c:pt>
                <c:pt idx="216">
                  <c:v>41586</c:v>
                </c:pt>
                <c:pt idx="217">
                  <c:v>41589</c:v>
                </c:pt>
                <c:pt idx="218">
                  <c:v>41590</c:v>
                </c:pt>
                <c:pt idx="219">
                  <c:v>41591</c:v>
                </c:pt>
                <c:pt idx="220">
                  <c:v>41592</c:v>
                </c:pt>
                <c:pt idx="221">
                  <c:v>41593</c:v>
                </c:pt>
                <c:pt idx="222">
                  <c:v>41596</c:v>
                </c:pt>
                <c:pt idx="223">
                  <c:v>41597</c:v>
                </c:pt>
                <c:pt idx="224">
                  <c:v>41598</c:v>
                </c:pt>
                <c:pt idx="225">
                  <c:v>41599</c:v>
                </c:pt>
                <c:pt idx="226">
                  <c:v>41600</c:v>
                </c:pt>
                <c:pt idx="227">
                  <c:v>41603</c:v>
                </c:pt>
                <c:pt idx="228">
                  <c:v>41604</c:v>
                </c:pt>
                <c:pt idx="229">
                  <c:v>41605</c:v>
                </c:pt>
                <c:pt idx="230">
                  <c:v>41606</c:v>
                </c:pt>
                <c:pt idx="231">
                  <c:v>41607</c:v>
                </c:pt>
                <c:pt idx="232">
                  <c:v>41610</c:v>
                </c:pt>
                <c:pt idx="233">
                  <c:v>41611</c:v>
                </c:pt>
                <c:pt idx="234">
                  <c:v>41612</c:v>
                </c:pt>
              </c:numCache>
            </c:numRef>
          </c:cat>
          <c:val>
            <c:numRef>
              <c:f>Tabelle1!$D$2:$D$236</c:f>
              <c:numCache>
                <c:formatCode>0.00</c:formatCode>
                <c:ptCount val="235"/>
                <c:pt idx="0">
                  <c:v>0.63817254174396965</c:v>
                </c:pt>
                <c:pt idx="1">
                  <c:v>0.83005565862708686</c:v>
                </c:pt>
                <c:pt idx="2">
                  <c:v>0.96646567717996312</c:v>
                </c:pt>
                <c:pt idx="3">
                  <c:v>0.93733766233766147</c:v>
                </c:pt>
                <c:pt idx="4">
                  <c:v>0.97291280148423009</c:v>
                </c:pt>
                <c:pt idx="5">
                  <c:v>0.99392393320964789</c:v>
                </c:pt>
                <c:pt idx="6">
                  <c:v>0.95194805194805188</c:v>
                </c:pt>
                <c:pt idx="7">
                  <c:v>0.66456400742114941</c:v>
                </c:pt>
                <c:pt idx="8">
                  <c:v>0.72926716141001879</c:v>
                </c:pt>
                <c:pt idx="9">
                  <c:v>0.84846938775510328</c:v>
                </c:pt>
                <c:pt idx="10">
                  <c:v>0.81989795918367481</c:v>
                </c:pt>
                <c:pt idx="11">
                  <c:v>0.84846938775510328</c:v>
                </c:pt>
                <c:pt idx="12">
                  <c:v>0.69104823747680832</c:v>
                </c:pt>
                <c:pt idx="13">
                  <c:v>0.76275510204081787</c:v>
                </c:pt>
                <c:pt idx="14">
                  <c:v>0.78432282003710529</c:v>
                </c:pt>
                <c:pt idx="15">
                  <c:v>0.78487940630797759</c:v>
                </c:pt>
                <c:pt idx="16">
                  <c:v>0.72662337662337695</c:v>
                </c:pt>
                <c:pt idx="17">
                  <c:v>0.63014842300556584</c:v>
                </c:pt>
                <c:pt idx="18">
                  <c:v>0.65927643784786483</c:v>
                </c:pt>
                <c:pt idx="19">
                  <c:v>0.60913729128014893</c:v>
                </c:pt>
                <c:pt idx="20">
                  <c:v>0.68520408163265145</c:v>
                </c:pt>
                <c:pt idx="21">
                  <c:v>0.75691094619666011</c:v>
                </c:pt>
                <c:pt idx="22">
                  <c:v>0.66307977736549173</c:v>
                </c:pt>
                <c:pt idx="23">
                  <c:v>0.59192949907235715</c:v>
                </c:pt>
                <c:pt idx="24">
                  <c:v>0.51433209647495559</c:v>
                </c:pt>
                <c:pt idx="25">
                  <c:v>0.50732838589981455</c:v>
                </c:pt>
                <c:pt idx="26">
                  <c:v>0.46419294990723614</c:v>
                </c:pt>
                <c:pt idx="27">
                  <c:v>0.62217068645640161</c:v>
                </c:pt>
                <c:pt idx="28">
                  <c:v>0.33423005565862773</c:v>
                </c:pt>
                <c:pt idx="29">
                  <c:v>0.33423005565862773</c:v>
                </c:pt>
                <c:pt idx="30">
                  <c:v>0.28353432282003688</c:v>
                </c:pt>
                <c:pt idx="31">
                  <c:v>0.33367346938775455</c:v>
                </c:pt>
                <c:pt idx="32">
                  <c:v>0.35524118738404553</c:v>
                </c:pt>
                <c:pt idx="33">
                  <c:v>0.41994434137291314</c:v>
                </c:pt>
                <c:pt idx="34">
                  <c:v>0.44206864564007375</c:v>
                </c:pt>
                <c:pt idx="35">
                  <c:v>0.44262523191094694</c:v>
                </c:pt>
                <c:pt idx="36">
                  <c:v>0.64693877551020407</c:v>
                </c:pt>
                <c:pt idx="37">
                  <c:v>0.81948051948052125</c:v>
                </c:pt>
                <c:pt idx="38">
                  <c:v>0.63937847866419339</c:v>
                </c:pt>
                <c:pt idx="39">
                  <c:v>0.65338589981447193</c:v>
                </c:pt>
                <c:pt idx="40">
                  <c:v>0.68951762523191107</c:v>
                </c:pt>
                <c:pt idx="41">
                  <c:v>0.75366419294990727</c:v>
                </c:pt>
                <c:pt idx="42">
                  <c:v>0.80435992578849635</c:v>
                </c:pt>
                <c:pt idx="43">
                  <c:v>0.69652133580705033</c:v>
                </c:pt>
                <c:pt idx="44">
                  <c:v>0.78279220779220893</c:v>
                </c:pt>
                <c:pt idx="45">
                  <c:v>0.76822820037105721</c:v>
                </c:pt>
                <c:pt idx="46">
                  <c:v>0.83293135435992482</c:v>
                </c:pt>
                <c:pt idx="47">
                  <c:v>0.77523191094619648</c:v>
                </c:pt>
                <c:pt idx="48">
                  <c:v>0.79679962894248568</c:v>
                </c:pt>
                <c:pt idx="49">
                  <c:v>0.74666048237476801</c:v>
                </c:pt>
                <c:pt idx="50">
                  <c:v>0.74666048237476801</c:v>
                </c:pt>
                <c:pt idx="51">
                  <c:v>0.7461038961038966</c:v>
                </c:pt>
                <c:pt idx="52">
                  <c:v>0.65983302411873979</c:v>
                </c:pt>
                <c:pt idx="53">
                  <c:v>0.53743042671614027</c:v>
                </c:pt>
                <c:pt idx="54">
                  <c:v>0.54443413729127954</c:v>
                </c:pt>
                <c:pt idx="55">
                  <c:v>0.58756957328385795</c:v>
                </c:pt>
                <c:pt idx="56">
                  <c:v>0.68840445269016826</c:v>
                </c:pt>
                <c:pt idx="57">
                  <c:v>0.80380333951762495</c:v>
                </c:pt>
                <c:pt idx="58">
                  <c:v>0.7886827458256036</c:v>
                </c:pt>
                <c:pt idx="59">
                  <c:v>0.75366419294990727</c:v>
                </c:pt>
                <c:pt idx="60">
                  <c:v>0.70463821892393419</c:v>
                </c:pt>
                <c:pt idx="61">
                  <c:v>0.65449907235621474</c:v>
                </c:pt>
                <c:pt idx="62">
                  <c:v>0.36655844155844264</c:v>
                </c:pt>
                <c:pt idx="63">
                  <c:v>0.38548237476808822</c:v>
                </c:pt>
                <c:pt idx="64">
                  <c:v>0.38548237476808822</c:v>
                </c:pt>
                <c:pt idx="65">
                  <c:v>0.33478664192950092</c:v>
                </c:pt>
                <c:pt idx="66">
                  <c:v>0.29865491651206</c:v>
                </c:pt>
                <c:pt idx="67">
                  <c:v>0.44262523191094694</c:v>
                </c:pt>
                <c:pt idx="68">
                  <c:v>0.27787569573283832</c:v>
                </c:pt>
                <c:pt idx="69">
                  <c:v>0.16280148423005514</c:v>
                </c:pt>
                <c:pt idx="70">
                  <c:v>0.35691094619665975</c:v>
                </c:pt>
                <c:pt idx="71">
                  <c:v>0.28631725417439746</c:v>
                </c:pt>
                <c:pt idx="72">
                  <c:v>0.37258812615955428</c:v>
                </c:pt>
                <c:pt idx="73">
                  <c:v>0.48098330241187348</c:v>
                </c:pt>
                <c:pt idx="74">
                  <c:v>0.89076994434137369</c:v>
                </c:pt>
                <c:pt idx="75">
                  <c:v>0.89076994434137369</c:v>
                </c:pt>
                <c:pt idx="76">
                  <c:v>0.34090909090909172</c:v>
                </c:pt>
                <c:pt idx="77">
                  <c:v>0.37003710575139337</c:v>
                </c:pt>
                <c:pt idx="78">
                  <c:v>0.50589053803339468</c:v>
                </c:pt>
                <c:pt idx="79">
                  <c:v>0.39104823747680939</c:v>
                </c:pt>
                <c:pt idx="80">
                  <c:v>0.49888682745825719</c:v>
                </c:pt>
                <c:pt idx="81">
                  <c:v>0.76790352504638193</c:v>
                </c:pt>
                <c:pt idx="82">
                  <c:v>0.98849721706864635</c:v>
                </c:pt>
                <c:pt idx="83">
                  <c:v>0.91567717996289488</c:v>
                </c:pt>
                <c:pt idx="84">
                  <c:v>0.39104823747680939</c:v>
                </c:pt>
                <c:pt idx="85">
                  <c:v>0.63418367346938709</c:v>
                </c:pt>
                <c:pt idx="86">
                  <c:v>0.74791280148423134</c:v>
                </c:pt>
                <c:pt idx="87">
                  <c:v>0.75923005565862667</c:v>
                </c:pt>
                <c:pt idx="88">
                  <c:v>0.94313543599257699</c:v>
                </c:pt>
                <c:pt idx="89">
                  <c:v>0.89243970315398791</c:v>
                </c:pt>
                <c:pt idx="90">
                  <c:v>1.0504174397031534</c:v>
                </c:pt>
                <c:pt idx="91">
                  <c:v>1.0288497217068624</c:v>
                </c:pt>
                <c:pt idx="92">
                  <c:v>1.3075602968460114</c:v>
                </c:pt>
                <c:pt idx="93">
                  <c:v>1.2859925788497204</c:v>
                </c:pt>
                <c:pt idx="94">
                  <c:v>1.4946660482374767</c:v>
                </c:pt>
                <c:pt idx="95">
                  <c:v>1.5156771799628945</c:v>
                </c:pt>
                <c:pt idx="96">
                  <c:v>1.4299628942486091</c:v>
                </c:pt>
                <c:pt idx="97">
                  <c:v>1.5215677179962892</c:v>
                </c:pt>
                <c:pt idx="98">
                  <c:v>1.1549165120593674</c:v>
                </c:pt>
                <c:pt idx="99">
                  <c:v>1.3414656771799649</c:v>
                </c:pt>
                <c:pt idx="100">
                  <c:v>1.5140074211502785</c:v>
                </c:pt>
                <c:pt idx="101">
                  <c:v>1.5140074211502785</c:v>
                </c:pt>
                <c:pt idx="102">
                  <c:v>1.1129406307977732</c:v>
                </c:pt>
                <c:pt idx="103">
                  <c:v>1.1426252319109462</c:v>
                </c:pt>
                <c:pt idx="104">
                  <c:v>0.94206864564007553</c:v>
                </c:pt>
                <c:pt idx="105">
                  <c:v>0.93506493506493449</c:v>
                </c:pt>
                <c:pt idx="106">
                  <c:v>0.95663265306122547</c:v>
                </c:pt>
                <c:pt idx="107">
                  <c:v>0.86335807050092761</c:v>
                </c:pt>
                <c:pt idx="108">
                  <c:v>0.59921150278293211</c:v>
                </c:pt>
                <c:pt idx="109">
                  <c:v>0.44179035250463805</c:v>
                </c:pt>
                <c:pt idx="110">
                  <c:v>0.61433209647495346</c:v>
                </c:pt>
                <c:pt idx="111">
                  <c:v>0.4067717996289435</c:v>
                </c:pt>
                <c:pt idx="112">
                  <c:v>0.34206864564007589</c:v>
                </c:pt>
                <c:pt idx="113">
                  <c:v>0.24123376623376558</c:v>
                </c:pt>
                <c:pt idx="114">
                  <c:v>0.37708719851577044</c:v>
                </c:pt>
                <c:pt idx="115">
                  <c:v>1.9109461966605679E-2</c:v>
                </c:pt>
                <c:pt idx="116">
                  <c:v>0.24823747680890662</c:v>
                </c:pt>
                <c:pt idx="117">
                  <c:v>0.20454545454545325</c:v>
                </c:pt>
                <c:pt idx="118">
                  <c:v>0.38409090909090793</c:v>
                </c:pt>
                <c:pt idx="119">
                  <c:v>0.34795918367346879</c:v>
                </c:pt>
                <c:pt idx="120">
                  <c:v>0.54151205936920199</c:v>
                </c:pt>
                <c:pt idx="121">
                  <c:v>0.71294063079777459</c:v>
                </c:pt>
                <c:pt idx="122">
                  <c:v>0.71294063079777459</c:v>
                </c:pt>
                <c:pt idx="123">
                  <c:v>0.80510204081632608</c:v>
                </c:pt>
                <c:pt idx="124">
                  <c:v>0.67569573283858908</c:v>
                </c:pt>
                <c:pt idx="125">
                  <c:v>0.81474953617810719</c:v>
                </c:pt>
                <c:pt idx="126">
                  <c:v>0.72847866419295038</c:v>
                </c:pt>
                <c:pt idx="127">
                  <c:v>0.93659554730983174</c:v>
                </c:pt>
                <c:pt idx="128">
                  <c:v>1.2724489795918359</c:v>
                </c:pt>
                <c:pt idx="129">
                  <c:v>1.4374304267161406</c:v>
                </c:pt>
                <c:pt idx="130">
                  <c:v>1.6741187384044522</c:v>
                </c:pt>
                <c:pt idx="131">
                  <c:v>1.6956864564007414</c:v>
                </c:pt>
                <c:pt idx="132">
                  <c:v>2.0833487940630802</c:v>
                </c:pt>
                <c:pt idx="133">
                  <c:v>2.2542207792207787</c:v>
                </c:pt>
                <c:pt idx="134">
                  <c:v>2.4553339517625243</c:v>
                </c:pt>
                <c:pt idx="135">
                  <c:v>2.7782931354359928</c:v>
                </c:pt>
                <c:pt idx="136">
                  <c:v>2.8429962894248622</c:v>
                </c:pt>
                <c:pt idx="137">
                  <c:v>2.9508348794063082</c:v>
                </c:pt>
                <c:pt idx="138">
                  <c:v>3.1805194805194814</c:v>
                </c:pt>
                <c:pt idx="139">
                  <c:v>3.8054267161410023</c:v>
                </c:pt>
                <c:pt idx="140">
                  <c:v>3.3298237476808907</c:v>
                </c:pt>
                <c:pt idx="141">
                  <c:v>3.2063079777365484</c:v>
                </c:pt>
                <c:pt idx="142">
                  <c:v>3.1334879406307978</c:v>
                </c:pt>
                <c:pt idx="143">
                  <c:v>3.4617810760667904</c:v>
                </c:pt>
                <c:pt idx="144">
                  <c:v>3.7054730983302404</c:v>
                </c:pt>
                <c:pt idx="145">
                  <c:v>3.5685064935064927</c:v>
                </c:pt>
                <c:pt idx="146">
                  <c:v>3.8967996289424862</c:v>
                </c:pt>
                <c:pt idx="147">
                  <c:v>3.8250927643784784</c:v>
                </c:pt>
                <c:pt idx="148">
                  <c:v>3.5517161410018554</c:v>
                </c:pt>
                <c:pt idx="149">
                  <c:v>3.5080241187384038</c:v>
                </c:pt>
                <c:pt idx="150">
                  <c:v>3.5360389610389609</c:v>
                </c:pt>
                <c:pt idx="151">
                  <c:v>3.6718923933209648</c:v>
                </c:pt>
                <c:pt idx="152">
                  <c:v>3.8718460111317246</c:v>
                </c:pt>
                <c:pt idx="153">
                  <c:v>3.9161410018552889</c:v>
                </c:pt>
                <c:pt idx="154">
                  <c:v>4.1609461966604826</c:v>
                </c:pt>
                <c:pt idx="155">
                  <c:v>4.0449907235621527</c:v>
                </c:pt>
                <c:pt idx="156">
                  <c:v>4.0956864564007418</c:v>
                </c:pt>
                <c:pt idx="157">
                  <c:v>3.8660018552875695</c:v>
                </c:pt>
                <c:pt idx="158">
                  <c:v>3.9096938775510202</c:v>
                </c:pt>
                <c:pt idx="159">
                  <c:v>3.9598330241187387</c:v>
                </c:pt>
                <c:pt idx="160">
                  <c:v>3.5802875695732839</c:v>
                </c:pt>
                <c:pt idx="161">
                  <c:v>3.6746753246753237</c:v>
                </c:pt>
                <c:pt idx="162">
                  <c:v>3.6385435992578845</c:v>
                </c:pt>
                <c:pt idx="163">
                  <c:v>3.5626159554730972</c:v>
                </c:pt>
                <c:pt idx="164">
                  <c:v>3.6494434137291289</c:v>
                </c:pt>
                <c:pt idx="165">
                  <c:v>3.5340445269016687</c:v>
                </c:pt>
                <c:pt idx="166">
                  <c:v>3.5690630797773659</c:v>
                </c:pt>
                <c:pt idx="167">
                  <c:v>3.5038033395176251</c:v>
                </c:pt>
                <c:pt idx="168">
                  <c:v>3.4391001855287575</c:v>
                </c:pt>
                <c:pt idx="169">
                  <c:v>3.7156771799628947</c:v>
                </c:pt>
                <c:pt idx="170">
                  <c:v>3.6002782931354345</c:v>
                </c:pt>
                <c:pt idx="171">
                  <c:v>3.506447124304267</c:v>
                </c:pt>
                <c:pt idx="172">
                  <c:v>3.7711502782931348</c:v>
                </c:pt>
                <c:pt idx="173">
                  <c:v>3.7204545454545457</c:v>
                </c:pt>
                <c:pt idx="174">
                  <c:v>3.5112244897959188</c:v>
                </c:pt>
                <c:pt idx="175">
                  <c:v>3.5187847866419313</c:v>
                </c:pt>
                <c:pt idx="176">
                  <c:v>3.2826530612244902</c:v>
                </c:pt>
                <c:pt idx="177">
                  <c:v>3.491883116883117</c:v>
                </c:pt>
                <c:pt idx="178">
                  <c:v>3.2977736549165106</c:v>
                </c:pt>
                <c:pt idx="179">
                  <c:v>3.2368738404452699</c:v>
                </c:pt>
                <c:pt idx="180">
                  <c:v>3.1608070500927639</c:v>
                </c:pt>
                <c:pt idx="181">
                  <c:v>2.9768367346938787</c:v>
                </c:pt>
                <c:pt idx="182">
                  <c:v>2.8804267161410024</c:v>
                </c:pt>
                <c:pt idx="183">
                  <c:v>2.8658627087198525</c:v>
                </c:pt>
                <c:pt idx="184">
                  <c:v>2.87286641929499</c:v>
                </c:pt>
                <c:pt idx="185">
                  <c:v>2.9089981447124309</c:v>
                </c:pt>
                <c:pt idx="186">
                  <c:v>3.0594155844155857</c:v>
                </c:pt>
                <c:pt idx="187">
                  <c:v>2.9807050092764378</c:v>
                </c:pt>
                <c:pt idx="188">
                  <c:v>2.9882653061224502</c:v>
                </c:pt>
                <c:pt idx="189">
                  <c:v>2.9084415584415577</c:v>
                </c:pt>
                <c:pt idx="190">
                  <c:v>2.9235621521335808</c:v>
                </c:pt>
                <c:pt idx="191">
                  <c:v>2.9823747680890547</c:v>
                </c:pt>
                <c:pt idx="192">
                  <c:v>3.0621985157699445</c:v>
                </c:pt>
                <c:pt idx="193">
                  <c:v>3.1339053803339523</c:v>
                </c:pt>
                <c:pt idx="194">
                  <c:v>3.1619202226345093</c:v>
                </c:pt>
                <c:pt idx="195">
                  <c:v>3.1619202226345093</c:v>
                </c:pt>
                <c:pt idx="196">
                  <c:v>3.0470779220779223</c:v>
                </c:pt>
                <c:pt idx="197">
                  <c:v>2.9678107606679029</c:v>
                </c:pt>
                <c:pt idx="198">
                  <c:v>2.9608070500927637</c:v>
                </c:pt>
                <c:pt idx="199">
                  <c:v>2.7888218923933215</c:v>
                </c:pt>
                <c:pt idx="200">
                  <c:v>2.681539888682746</c:v>
                </c:pt>
                <c:pt idx="201">
                  <c:v>2.4465213358070494</c:v>
                </c:pt>
                <c:pt idx="202">
                  <c:v>2.417949907235621</c:v>
                </c:pt>
                <c:pt idx="203">
                  <c:v>2.4750927643784779</c:v>
                </c:pt>
                <c:pt idx="204">
                  <c:v>2.417949907235621</c:v>
                </c:pt>
                <c:pt idx="205">
                  <c:v>2.3182282003710561</c:v>
                </c:pt>
                <c:pt idx="206">
                  <c:v>2.2319573283858993</c:v>
                </c:pt>
                <c:pt idx="207">
                  <c:v>2.2028293135435995</c:v>
                </c:pt>
                <c:pt idx="208">
                  <c:v>2.2664192949907234</c:v>
                </c:pt>
                <c:pt idx="209">
                  <c:v>2.3165584415584428</c:v>
                </c:pt>
                <c:pt idx="210">
                  <c:v>2.3165584415584428</c:v>
                </c:pt>
                <c:pt idx="211">
                  <c:v>2.2345732838589969</c:v>
                </c:pt>
                <c:pt idx="212">
                  <c:v>2.1434601113172542</c:v>
                </c:pt>
                <c:pt idx="213">
                  <c:v>2.2437384044526905</c:v>
                </c:pt>
                <c:pt idx="214">
                  <c:v>2.1860389610389621</c:v>
                </c:pt>
                <c:pt idx="215">
                  <c:v>2.2647495361781065</c:v>
                </c:pt>
                <c:pt idx="216">
                  <c:v>2.3801484230055667</c:v>
                </c:pt>
                <c:pt idx="217">
                  <c:v>2.4389610389610388</c:v>
                </c:pt>
                <c:pt idx="218">
                  <c:v>2.5106679035250457</c:v>
                </c:pt>
                <c:pt idx="219">
                  <c:v>2.488218923933208</c:v>
                </c:pt>
                <c:pt idx="220">
                  <c:v>2.2871057513914659</c:v>
                </c:pt>
                <c:pt idx="221">
                  <c:v>2.365816326530612</c:v>
                </c:pt>
                <c:pt idx="222">
                  <c:v>2.2236085343228194</c:v>
                </c:pt>
                <c:pt idx="223">
                  <c:v>2.4241651205936918</c:v>
                </c:pt>
                <c:pt idx="224">
                  <c:v>2.3233302411873833</c:v>
                </c:pt>
                <c:pt idx="225">
                  <c:v>2.3594619666048242</c:v>
                </c:pt>
                <c:pt idx="226">
                  <c:v>2.5043135435992578</c:v>
                </c:pt>
                <c:pt idx="227">
                  <c:v>2.4369202226345079</c:v>
                </c:pt>
                <c:pt idx="228">
                  <c:v>2.5808905380333949</c:v>
                </c:pt>
                <c:pt idx="229">
                  <c:v>2.3231910946196663</c:v>
                </c:pt>
                <c:pt idx="230">
                  <c:v>2.3010667903525048</c:v>
                </c:pt>
                <c:pt idx="231">
                  <c:v>2.3080705009276441</c:v>
                </c:pt>
                <c:pt idx="232">
                  <c:v>2.4412337662337649</c:v>
                </c:pt>
                <c:pt idx="233">
                  <c:v>2.2115491651205943</c:v>
                </c:pt>
                <c:pt idx="234">
                  <c:v>2.2675324675324671</c:v>
                </c:pt>
              </c:numCache>
            </c:numRef>
          </c:val>
        </c:ser>
        <c:marker val="1"/>
        <c:axId val="88944000"/>
        <c:axId val="88942080"/>
      </c:lineChart>
      <c:dateAx>
        <c:axId val="88326912"/>
        <c:scaling>
          <c:orientation val="minMax"/>
          <c:min val="41275"/>
        </c:scaling>
        <c:axPos val="b"/>
        <c:numFmt formatCode="[$-409]mmm\-yy;@" sourceLinked="0"/>
        <c:tickLblPos val="nextTo"/>
        <c:crossAx val="88328448"/>
        <c:crosses val="autoZero"/>
        <c:auto val="1"/>
        <c:lblOffset val="100"/>
        <c:majorUnit val="1"/>
        <c:majorTimeUnit val="months"/>
      </c:dateAx>
      <c:valAx>
        <c:axId val="88328448"/>
        <c:scaling>
          <c:orientation val="minMax"/>
          <c:max val="12"/>
          <c:min val="5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Euro</a:t>
                </a:r>
              </a:p>
            </c:rich>
          </c:tx>
          <c:layout>
            <c:manualLayout>
              <c:xMode val="edge"/>
              <c:yMode val="edge"/>
              <c:x val="6.4239912280701764E-2"/>
              <c:y val="0.24125384615384621"/>
            </c:manualLayout>
          </c:layout>
        </c:title>
        <c:numFmt formatCode="0" sourceLinked="0"/>
        <c:tickLblPos val="nextTo"/>
        <c:spPr>
          <a:ln>
            <a:noFill/>
          </a:ln>
        </c:spPr>
        <c:crossAx val="88326912"/>
        <c:crosses val="autoZero"/>
        <c:crossBetween val="midCat"/>
        <c:majorUnit val="1"/>
      </c:valAx>
      <c:valAx>
        <c:axId val="88942080"/>
        <c:scaling>
          <c:orientation val="minMax"/>
          <c:max val="5.25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Euro</a:t>
                </a:r>
              </a:p>
            </c:rich>
          </c:tx>
          <c:layout>
            <c:manualLayout>
              <c:xMode val="edge"/>
              <c:yMode val="edge"/>
              <c:x val="0.91349517543859726"/>
              <c:y val="0.24232435897435897"/>
            </c:manualLayout>
          </c:layout>
        </c:title>
        <c:numFmt formatCode="0.00" sourceLinked="0"/>
        <c:tickLblPos val="nextTo"/>
        <c:spPr>
          <a:ln>
            <a:noFill/>
          </a:ln>
        </c:spPr>
        <c:crossAx val="88944000"/>
        <c:crosses val="max"/>
        <c:crossBetween val="between"/>
        <c:majorUnit val="0.750000000000001"/>
        <c:minorUnit val="0.15000000000000022"/>
      </c:valAx>
      <c:dateAx>
        <c:axId val="88944000"/>
        <c:scaling>
          <c:orientation val="minMax"/>
        </c:scaling>
        <c:delete val="1"/>
        <c:axPos val="b"/>
        <c:numFmt formatCode="dd/mm/yyyy" sourceLinked="1"/>
        <c:tickLblPos val="none"/>
        <c:crossAx val="88942080"/>
        <c:crosses val="autoZero"/>
        <c:auto val="1"/>
        <c:lblOffset val="100"/>
      </c:dateAx>
    </c:plotArea>
    <c:legend>
      <c:legendPos val="r"/>
      <c:layout>
        <c:manualLayout>
          <c:xMode val="edge"/>
          <c:yMode val="edge"/>
          <c:x val="0.11548728070175439"/>
          <c:y val="0.22844487179487191"/>
          <c:w val="0.43636052631578992"/>
          <c:h val="0.125522435897436"/>
        </c:manualLayout>
      </c:layout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0.00139</cdr:x>
      <cdr:y>0.16689</cdr:y>
    </cdr:from>
    <cdr:to>
      <cdr:x>0.99985</cdr:x>
      <cdr:y>0.16689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9525" y="7810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0.00139</cdr:x>
      <cdr:y>0.86702</cdr:y>
    </cdr:from>
    <cdr:to>
      <cdr:x>0.99985</cdr:x>
      <cdr:y>0.86702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9525" y="40576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0.10444</cdr:x>
      <cdr:y>0.8894</cdr:y>
    </cdr:from>
    <cdr:to>
      <cdr:x>0.23813</cdr:x>
      <cdr:y>0.98575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714356" y="4162390"/>
          <a:ext cx="914439" cy="450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Quelle: AMI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0.00139</cdr:x>
      <cdr:y>0.16689</cdr:y>
    </cdr:from>
    <cdr:to>
      <cdr:x>0.99985</cdr:x>
      <cdr:y>0.16689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9525" y="7810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0.00139</cdr:x>
      <cdr:y>0.86702</cdr:y>
    </cdr:from>
    <cdr:to>
      <cdr:x>0.99985</cdr:x>
      <cdr:y>0.86702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9525" y="40576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0.1128</cdr:x>
      <cdr:y>0.88533</cdr:y>
    </cdr:from>
    <cdr:to>
      <cdr:x>0.24649</cdr:x>
      <cdr:y>0.98168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771520" y="4143342"/>
          <a:ext cx="914439" cy="450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Source: AMI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C3FA7-4114-46C6-9EC3-4A19668AE452}" type="datetimeFigureOut">
              <a:rPr lang="de-DE" smtClean="0"/>
              <a:t>06.12.2013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7D744-234A-49BB-9731-461C3F68789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AScholl</dc:creator>
  <cp:lastModifiedBy>AScholl</cp:lastModifiedBy>
  <cp:revision>1</cp:revision>
  <dcterms:created xsi:type="dcterms:W3CDTF">2013-12-06T10:02:49Z</dcterms:created>
  <dcterms:modified xsi:type="dcterms:W3CDTF">2013-12-06T10:04:43Z</dcterms:modified>
</cp:coreProperties>
</file>